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0E01457-7F49-432D-A0FA-2D6C3F84FEC2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36045F08-1AC9-4743-9FE6-9C66F4165B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01457-7F49-432D-A0FA-2D6C3F84FEC2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45F08-1AC9-4743-9FE6-9C66F4165B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0E01457-7F49-432D-A0FA-2D6C3F84FEC2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36045F08-1AC9-4743-9FE6-9C66F4165B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01457-7F49-432D-A0FA-2D6C3F84FEC2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45F08-1AC9-4743-9FE6-9C66F4165B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01457-7F49-432D-A0FA-2D6C3F84FEC2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45F08-1AC9-4743-9FE6-9C66F4165B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01457-7F49-432D-A0FA-2D6C3F84FEC2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45F08-1AC9-4743-9FE6-9C66F4165B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01457-7F49-432D-A0FA-2D6C3F84FEC2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45F08-1AC9-4743-9FE6-9C66F4165B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01457-7F49-432D-A0FA-2D6C3F84FEC2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45F08-1AC9-4743-9FE6-9C66F4165B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01457-7F49-432D-A0FA-2D6C3F84FEC2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45F08-1AC9-4743-9FE6-9C66F4165B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01457-7F49-432D-A0FA-2D6C3F84FEC2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45F08-1AC9-4743-9FE6-9C66F4165B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01457-7F49-432D-A0FA-2D6C3F84FEC2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45F08-1AC9-4743-9FE6-9C66F4165B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0E01457-7F49-432D-A0FA-2D6C3F84FEC2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6045F08-1AC9-4743-9FE6-9C66F4165B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sr-Cyrl-RS" b="1" dirty="0" smtClean="0">
                <a:solidFill>
                  <a:srgbClr val="0070C0"/>
                </a:solidFill>
              </a:rPr>
              <a:t>Породична радост,породична радионица </a:t>
            </a:r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b="1" i="1" dirty="0">
              <a:solidFill>
                <a:srgbClr val="0070C0"/>
              </a:solidFill>
              <a:latin typeface="TimesRoman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rgbClr val="0070C0"/>
                </a:solidFill>
                <a:latin typeface="Times New Roman" pitchFamily="18" charset="0"/>
              </a:rPr>
              <a:t>1</a:t>
            </a:r>
            <a:r>
              <a:rPr lang="sr-Latn-RS" b="1" dirty="0" smtClean="0">
                <a:solidFill>
                  <a:srgbClr val="0070C0"/>
                </a:solidFill>
                <a:latin typeface="Times New Roman" pitchFamily="18" charset="0"/>
              </a:rPr>
              <a:t>8</a:t>
            </a:r>
            <a:r>
              <a:rPr lang="sr-Cyrl-RS" b="1" dirty="0" smtClean="0">
                <a:solidFill>
                  <a:srgbClr val="0070C0"/>
                </a:solidFill>
                <a:latin typeface="Times New Roman" pitchFamily="18" charset="0"/>
              </a:rPr>
              <a:t>.04.2020.Крушевац</a:t>
            </a:r>
            <a:endParaRPr lang="en-US" b="1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pic>
        <p:nvPicPr>
          <p:cNvPr id="4" name="Picture 3" descr="C:\Users\KORISNIK\Desktop\лого и меморандум\Logo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928670"/>
            <a:ext cx="2433644" cy="20717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i="1" dirty="0"/>
          </a:p>
        </p:txBody>
      </p:sp>
      <p:pic>
        <p:nvPicPr>
          <p:cNvPr id="5" name="Content Placeholder 4" descr="sshot-5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38836" y="1219200"/>
            <a:ext cx="7866328" cy="4937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-1d255b9317ae20d005efd81a54b2d23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7159" y="1285860"/>
            <a:ext cx="4286280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3cb6fc787d8285d7c4d6028a8a7990ff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285860"/>
            <a:ext cx="3786214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-6d7563e6cdd700a9dad5cc9772e713fb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357298"/>
            <a:ext cx="4214841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3ceb4d30af9e24d307560c5b5a9372f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357298"/>
            <a:ext cx="3929072" cy="49292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-3e20f45754cd83c3cefbecba5dd0de89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5" y="1357298"/>
            <a:ext cx="4071966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7b13d0c80790e654e10fef7c57d911af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357298"/>
            <a:ext cx="4143372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-18efb65e9447916df2d787b1680da959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7159" y="1357298"/>
            <a:ext cx="3786214" cy="4937125"/>
          </a:xfrm>
        </p:spPr>
      </p:pic>
      <p:pic>
        <p:nvPicPr>
          <p:cNvPr id="5" name="Picture 4" descr="IMG-27af8610814f6c282ae6fc25f89a8d1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285860"/>
            <a:ext cx="4286280" cy="5000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-0503b3c92ab3faa98dc7aa7790d6409c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6" y="1357298"/>
            <a:ext cx="3929090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0526cfe9f214368ddeedd82fbdaa750b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071678"/>
            <a:ext cx="4000504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-659b2d5fa5255e7136475aa390f3f3c2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5" y="1219200"/>
            <a:ext cx="3929089" cy="49958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813f31e78b4069e1003a8c02b1d3593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285860"/>
            <a:ext cx="4071942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-a2f7c366fcec3381dd343cc5fcd29e9a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5" y="1357298"/>
            <a:ext cx="3857652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af32f078239e7cd73873200be4dd06c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357298"/>
            <a:ext cx="4071966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-de594e16d126b99824ae5b514bf6f57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357298"/>
            <a:ext cx="3643338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e577d8e142b206f19031dcb01ab984df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428736"/>
            <a:ext cx="4643470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-e28bde55726eadca99ae3a9eee1b5731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285860"/>
            <a:ext cx="4214841" cy="4870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d7d843e482573b781348eb96f31ca24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357298"/>
            <a:ext cx="3714776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-1dc032c68a6bb958073f4207eb9b8441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5" y="1357298"/>
            <a:ext cx="4214841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ac0a34c94c110c963a24126d177f710f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357298"/>
            <a:ext cx="3577330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-fb61390cc88f08237a6070ffdc7c65e6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357298"/>
            <a:ext cx="3500462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-bdf150835093a883f1f74d8896d17a4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357298"/>
            <a:ext cx="4214818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5" name="Content Placeholder 4" descr="IMG-3f6338d24855c77857824dffd4c5a3ab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214422"/>
            <a:ext cx="3786213" cy="5008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-c2f1c921032334699ab1fab9e60be6e0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142984"/>
            <a:ext cx="4143405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152400"/>
            <a:ext cx="7972452" cy="990600"/>
          </a:xfrm>
        </p:spPr>
        <p:txBody>
          <a:bodyPr/>
          <a:lstStyle/>
          <a:p>
            <a:r>
              <a:rPr lang="sr-Cyrl-RS" b="1" i="1" dirty="0" smtClean="0">
                <a:solidFill>
                  <a:srgbClr val="0070C0"/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-af6e199a94ce44702cc8d25f44a63b6a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214422"/>
            <a:ext cx="8215370" cy="513875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43</TotalTime>
  <Words>66</Words>
  <Application>Microsoft Office PowerPoint</Application>
  <PresentationFormat>On-screen Show (4:3)</PresentationFormat>
  <Paragraphs>16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Origin</vt:lpstr>
      <vt:lpstr>Породична радост,породична радионица 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Породична радост,породична радионица Васкрс у нашој кући</dc:title>
  <dc:creator>KORISNIK</dc:creator>
  <cp:lastModifiedBy>KORISNIK</cp:lastModifiedBy>
  <cp:revision>3</cp:revision>
  <dcterms:created xsi:type="dcterms:W3CDTF">2020-04-17T00:32:58Z</dcterms:created>
  <dcterms:modified xsi:type="dcterms:W3CDTF">2020-04-18T00:49:35Z</dcterms:modified>
</cp:coreProperties>
</file>