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8" d="100"/>
          <a:sy n="78" d="100"/>
        </p:scale>
        <p:origin x="-1146" y="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4DED37DD-BC3E-41B4-9BA6-46D94E70A408}" type="datetimeFigureOut">
              <a:rPr lang="en-US" smtClean="0"/>
              <a:pPr/>
              <a:t>5/8/2017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ABE0345C-B550-41C3-B8F0-7262199F872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000364" y="1714488"/>
            <a:ext cx="5715040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3200" dirty="0" smtClean="0">
                <a:solidFill>
                  <a:schemeClr val="bg1"/>
                </a:solidFill>
                <a:latin typeface="Times New Roman" pitchFamily="18" charset="0"/>
              </a:rPr>
              <a:t>Вртић Дечји клуб </a:t>
            </a:r>
          </a:p>
          <a:p>
            <a:endParaRPr lang="sr-Cyrl-RS" dirty="0"/>
          </a:p>
          <a:p>
            <a:endParaRPr lang="sr-Cyrl-RS" dirty="0" smtClean="0"/>
          </a:p>
          <a:p>
            <a:endParaRPr lang="sr-Cyrl-RS" dirty="0"/>
          </a:p>
          <a:p>
            <a:r>
              <a:rPr lang="sr-Cyrl-RS" sz="3200" dirty="0" smtClean="0">
                <a:solidFill>
                  <a:schemeClr val="bg1"/>
                </a:solidFill>
                <a:latin typeface="Times New Roman" pitchFamily="18" charset="0"/>
              </a:rPr>
              <a:t>Моја породица слави </a:t>
            </a:r>
            <a:r>
              <a:rPr lang="sr-Cyrl-RS" sz="3200" i="1" dirty="0" smtClean="0">
                <a:solidFill>
                  <a:schemeClr val="bg1"/>
                </a:solidFill>
                <a:latin typeface="Times New Roman" pitchFamily="18" charset="0"/>
              </a:rPr>
              <a:t>Васкрс </a:t>
            </a:r>
          </a:p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Радионица за децу и родитеље </a:t>
            </a:r>
          </a:p>
          <a:p>
            <a:pPr algn="ctr"/>
            <a:endParaRPr lang="sr-Cyrl-RS" dirty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endParaRPr lang="sr-Cyrl-RS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endParaRPr lang="sr-Cyrl-RS" dirty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endParaRPr lang="sr-Cyrl-RS" dirty="0" smtClean="0">
              <a:solidFill>
                <a:schemeClr val="bg1"/>
              </a:solidFill>
              <a:latin typeface="Times New Roman" pitchFamily="18" charset="0"/>
            </a:endParaRPr>
          </a:p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12.04.2017.</a:t>
            </a:r>
          </a:p>
          <a:p>
            <a:pPr algn="ctr"/>
            <a:r>
              <a:rPr lang="sr-Cyrl-RS" dirty="0" smtClean="0">
                <a:solidFill>
                  <a:schemeClr val="bg1"/>
                </a:solidFill>
                <a:latin typeface="Times New Roman" pitchFamily="18" charset="0"/>
              </a:rPr>
              <a:t>Крушевац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24" y="928670"/>
            <a:ext cx="6429420" cy="571504"/>
          </a:xfr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800" cap="none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Васкрс </a:t>
            </a:r>
            <a:endParaRPr lang="en-US" sz="2800" cap="none" dirty="0">
              <a:ln w="12700">
                <a:solidFill>
                  <a:schemeClr val="accent1">
                    <a:lumMod val="7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Times New Roman" pitchFamily="18" charset="0"/>
            </a:endParaRPr>
          </a:p>
        </p:txBody>
      </p:sp>
      <p:pic>
        <p:nvPicPr>
          <p:cNvPr id="6" name="Content Placeholder 5" descr="DSCN177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127" y="1609884"/>
            <a:ext cx="6463145" cy="4846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571480"/>
            <a:ext cx="6500858" cy="78581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800" cap="none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DSCN177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127" y="1609884"/>
            <a:ext cx="6463145" cy="4846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928670"/>
            <a:ext cx="6500858" cy="5343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800" cap="none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DSCN177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127" y="1609884"/>
            <a:ext cx="6463145" cy="4846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5786" y="928670"/>
            <a:ext cx="6429420" cy="5343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3100" cap="none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 Моја породица слави Васкрс  </a:t>
            </a:r>
            <a:endParaRPr lang="en-US" sz="3100" dirty="0"/>
          </a:p>
        </p:txBody>
      </p:sp>
      <p:pic>
        <p:nvPicPr>
          <p:cNvPr id="4" name="Content Placeholder 3" descr="DSCN178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127" y="1609884"/>
            <a:ext cx="6463145" cy="4846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7239000" cy="53437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800" cap="none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DSCN177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845127" y="1609884"/>
            <a:ext cx="6463145" cy="484632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7239000" cy="57150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sr-Cyrl-RS" sz="2800" cap="none" dirty="0" smtClean="0">
                <a:ln w="12700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</a:rPr>
              <a:t>Моја породица слави Васкрс </a:t>
            </a:r>
            <a:endParaRPr lang="en-US" sz="2800" dirty="0"/>
          </a:p>
        </p:txBody>
      </p:sp>
      <p:pic>
        <p:nvPicPr>
          <p:cNvPr id="4" name="Content Placeholder 3" descr="DSCN178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43174" y="2071678"/>
            <a:ext cx="2706285" cy="36083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Picture 4" descr="DSCN178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429256" y="1857364"/>
            <a:ext cx="2428892" cy="3176243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DSCN178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2643182"/>
            <a:ext cx="2250297" cy="3000396"/>
          </a:xfrm>
          <a:prstGeom prst="rect">
            <a:avLst/>
          </a:prstGeom>
          <a:ln w="38100" cap="sq">
            <a:solidFill>
              <a:schemeClr val="accent1">
                <a:lumMod val="75000"/>
              </a:schemeClr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29</TotalTime>
  <Words>40</Words>
  <Application>Microsoft Office PowerPoint</Application>
  <PresentationFormat>On-screen Show (4:3)</PresentationFormat>
  <Paragraphs>18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Opulent</vt:lpstr>
      <vt:lpstr>Slide 1</vt:lpstr>
      <vt:lpstr>Моја породица слави Васкрс </vt:lpstr>
      <vt:lpstr>Моја породица слави Васкрс </vt:lpstr>
      <vt:lpstr>Моја породица слави Васкрс </vt:lpstr>
      <vt:lpstr> Моја породица слави Васкрс  </vt:lpstr>
      <vt:lpstr>Моја породица слави Васкрс </vt:lpstr>
      <vt:lpstr>Моја породица слави Васкрс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KORISNIK</dc:creator>
  <cp:lastModifiedBy>KORISNIK</cp:lastModifiedBy>
  <cp:revision>4</cp:revision>
  <dcterms:created xsi:type="dcterms:W3CDTF">2017-05-07T22:30:55Z</dcterms:created>
  <dcterms:modified xsi:type="dcterms:W3CDTF">2017-05-08T11:05:06Z</dcterms:modified>
</cp:coreProperties>
</file>