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7933F96-5AE1-46A0-B07F-698293F298E9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3E01D2C-0348-4EC6-B63E-AEB46FECD32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643314"/>
            <a:ext cx="6400800" cy="571504"/>
          </a:xfrm>
        </p:spPr>
        <p:txBody>
          <a:bodyPr>
            <a:normAutofit/>
          </a:bodyPr>
          <a:lstStyle/>
          <a:p>
            <a:r>
              <a:rPr lang="sr-Cyrl-RS" sz="2800" i="1" dirty="0" smtClean="0">
                <a:latin typeface="Times New Roman" pitchFamily="18" charset="0"/>
              </a:rPr>
              <a:t>У СУСРЕТ ВАСКРСУ 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0034" y="533400"/>
            <a:ext cx="8072494" cy="1466840"/>
          </a:xfrm>
        </p:spPr>
        <p:txBody>
          <a:bodyPr>
            <a:normAutofit/>
          </a:bodyPr>
          <a:lstStyle/>
          <a:p>
            <a:pPr algn="l"/>
            <a: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Вртић </a:t>
            </a:r>
            <a:b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</a:br>
            <a:r>
              <a:rPr lang="sr-Cyrl-R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     </a:t>
            </a:r>
            <a: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Лане </a:t>
            </a:r>
            <a:endParaRPr lang="en-US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0364" y="5715016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3.04.2018.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285728"/>
            <a:ext cx="239752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</a:rPr>
              <a:t>У сусрет Васкрсу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30572089_910481915795972_8057653226217930752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643050"/>
            <a:ext cx="3500462" cy="4643470"/>
          </a:xfrm>
        </p:spPr>
      </p:pic>
      <p:pic>
        <p:nvPicPr>
          <p:cNvPr id="5" name="Picture 4" descr="30623827_910482152462615_507745930452978892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43050"/>
            <a:ext cx="3286148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i="1" dirty="0" smtClean="0">
                <a:latin typeface="Times New Roman" pitchFamily="18" charset="0"/>
              </a:rPr>
              <a:t>У сусрет Васкрсу </a:t>
            </a:r>
            <a:endParaRPr lang="en-US" dirty="0"/>
          </a:p>
        </p:txBody>
      </p:sp>
      <p:pic>
        <p:nvPicPr>
          <p:cNvPr id="4" name="Content Placeholder 3" descr="30581621_910482435795920_1823479900829384704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714488"/>
            <a:ext cx="3286148" cy="4572000"/>
          </a:xfrm>
        </p:spPr>
      </p:pic>
      <p:pic>
        <p:nvPicPr>
          <p:cNvPr id="5" name="Picture 4" descr="30581892_910481869129310_464610339096153292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14488"/>
            <a:ext cx="3429024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i="1" dirty="0" smtClean="0">
                <a:latin typeface="Times New Roman" pitchFamily="18" charset="0"/>
              </a:rPr>
              <a:t>У сусрет Васкрсу </a:t>
            </a:r>
            <a:endParaRPr lang="en-US" dirty="0"/>
          </a:p>
        </p:txBody>
      </p:sp>
      <p:pic>
        <p:nvPicPr>
          <p:cNvPr id="4" name="Content Placeholder 3" descr="30629697_910481585796005_1727368832076480512_n (1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3214692" cy="4572000"/>
          </a:xfrm>
        </p:spPr>
      </p:pic>
      <p:pic>
        <p:nvPicPr>
          <p:cNvPr id="5" name="Picture 4" descr="30652907_910481782462652_686679412945662771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3"/>
            <a:ext cx="3500462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i="1" dirty="0" smtClean="0">
                <a:latin typeface="Times New Roman" pitchFamily="18" charset="0"/>
              </a:rPr>
              <a:t>У сусрет Васкрсу </a:t>
            </a:r>
            <a:endParaRPr lang="en-US" dirty="0"/>
          </a:p>
        </p:txBody>
      </p:sp>
      <p:pic>
        <p:nvPicPr>
          <p:cNvPr id="5" name="Picture 4" descr="30653091_910482232462607_243511107516786278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1571612"/>
            <a:ext cx="3429024" cy="4572032"/>
          </a:xfrm>
          <a:prstGeom prst="rect">
            <a:avLst/>
          </a:prstGeom>
        </p:spPr>
      </p:pic>
      <p:pic>
        <p:nvPicPr>
          <p:cNvPr id="7" name="Content Placeholder 6" descr="30688820_910482259129271_7587710506123657216_n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57224" y="1571612"/>
            <a:ext cx="3429024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i="1" dirty="0" smtClean="0">
                <a:latin typeface="Times New Roman" pitchFamily="18" charset="0"/>
              </a:rPr>
              <a:t>У сусрет Васкрсу </a:t>
            </a:r>
            <a:endParaRPr lang="en-US" dirty="0"/>
          </a:p>
        </p:txBody>
      </p:sp>
      <p:pic>
        <p:nvPicPr>
          <p:cNvPr id="4" name="Content Placeholder 3" descr="30688359_910481702462660_6927575797960015872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714488"/>
            <a:ext cx="3571900" cy="4572000"/>
          </a:xfrm>
        </p:spPr>
      </p:pic>
      <p:pic>
        <p:nvPicPr>
          <p:cNvPr id="5" name="Picture 4" descr="30698756_910481815795982_345381610590516019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714488"/>
            <a:ext cx="3500462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i="1" dirty="0" smtClean="0">
                <a:latin typeface="Times New Roman" pitchFamily="18" charset="0"/>
              </a:rPr>
              <a:t>У сусрет Васкрсу </a:t>
            </a:r>
            <a:endParaRPr lang="en-US" dirty="0"/>
          </a:p>
        </p:txBody>
      </p:sp>
      <p:pic>
        <p:nvPicPr>
          <p:cNvPr id="4" name="Content Placeholder 3" descr="30581621_910482435795920_1823479900829384704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643050"/>
            <a:ext cx="3214710" cy="4643470"/>
          </a:xfrm>
        </p:spPr>
      </p:pic>
      <p:pic>
        <p:nvPicPr>
          <p:cNvPr id="5" name="Content Placeholder 3" descr="30656997_910481685795995_816020448246706995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3357568" cy="464347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29</TotalTime>
  <Words>24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Вртић        Лане </vt:lpstr>
      <vt:lpstr>У сусрет Васкрсу </vt:lpstr>
      <vt:lpstr>У сусрет Васкрсу </vt:lpstr>
      <vt:lpstr>У сусрет Васкрсу </vt:lpstr>
      <vt:lpstr>У сусрет Васкрсу </vt:lpstr>
      <vt:lpstr>У сусрет Васкрсу </vt:lpstr>
      <vt:lpstr>У сусрет Васкрсу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       Лане</dc:title>
  <dc:creator>KORISNIK</dc:creator>
  <cp:lastModifiedBy>KORISNIK</cp:lastModifiedBy>
  <cp:revision>5</cp:revision>
  <dcterms:created xsi:type="dcterms:W3CDTF">2018-05-03T07:30:34Z</dcterms:created>
  <dcterms:modified xsi:type="dcterms:W3CDTF">2018-05-17T19:32:41Z</dcterms:modified>
</cp:coreProperties>
</file>