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124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AFDBEBB-30CF-4C93-9AC1-F8E885ED6372}" type="datetimeFigureOut">
              <a:rPr lang="en-US" smtClean="0"/>
              <a:pPr/>
              <a:t>5/9/2016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0A6EC03A-28D9-45EF-BEE4-0B125463AF0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leptiri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88" y="1928802"/>
            <a:ext cx="6072230" cy="40620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/>
          <p:cNvSpPr txBox="1"/>
          <p:nvPr/>
        </p:nvSpPr>
        <p:spPr>
          <a:xfrm>
            <a:off x="3000364" y="714356"/>
            <a:ext cx="37862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286116" y="857232"/>
            <a:ext cx="450059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800" b="1" dirty="0" smtClean="0">
                <a:solidFill>
                  <a:schemeClr val="bg1"/>
                </a:solidFill>
                <a:latin typeface="Times New Roman" pitchFamily="18" charset="0"/>
              </a:rPr>
              <a:t>Васкрс у нашој кући </a:t>
            </a:r>
            <a:endParaRPr lang="en-US" sz="2800" b="1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algn="ctr"/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786050" y="6215082"/>
            <a:ext cx="61436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000" b="1" dirty="0" smtClean="0">
                <a:solidFill>
                  <a:schemeClr val="bg1"/>
                </a:solidFill>
                <a:latin typeface="Times New Roman" pitchFamily="18" charset="0"/>
              </a:rPr>
              <a:t>Април,2016.год.</a:t>
            </a:r>
            <a:endParaRPr lang="en-US" sz="2000" b="1" dirty="0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/>
          <a:lstStyle/>
          <a:p>
            <a:r>
              <a:rPr lang="sr-Cyrl-RS" b="0" cap="none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Моја породица слави Васкрс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714348" y="1214422"/>
            <a:ext cx="70009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000" dirty="0" smtClean="0">
                <a:latin typeface="Times New Roman" pitchFamily="18" charset="0"/>
              </a:rPr>
              <a:t>Старија васпитна група васпитача :С.Анђелковић,Ј.Микарић</a:t>
            </a:r>
            <a:endParaRPr lang="en-US" sz="2000" dirty="0">
              <a:latin typeface="Times New Roman" pitchFamily="18" charset="0"/>
            </a:endParaRPr>
          </a:p>
        </p:txBody>
      </p:sp>
      <p:pic>
        <p:nvPicPr>
          <p:cNvPr id="7" name="Content Placeholder 6" descr="DSCN532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714488"/>
            <a:ext cx="3083450" cy="2571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DSCN53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2214554"/>
            <a:ext cx="4429156" cy="37862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8" descr="DSCN534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28596" y="4429132"/>
            <a:ext cx="3071834" cy="2214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DSCN533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642918"/>
            <a:ext cx="3357586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DSCN534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643314"/>
            <a:ext cx="3714776" cy="30539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20160426_175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000496" y="857250"/>
            <a:ext cx="4143404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0160426_1747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20" y="428604"/>
            <a:ext cx="3841809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60426_1736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143248"/>
            <a:ext cx="3929090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20160426_1749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143372" y="928670"/>
            <a:ext cx="3857625" cy="47863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27</TotalTime>
  <Words>16</Words>
  <Application>Microsoft Office PowerPoint</Application>
  <PresentationFormat>On-screen Show (4:3)</PresentationFormat>
  <Paragraphs>4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Opulent</vt:lpstr>
      <vt:lpstr>Slide 1</vt:lpstr>
      <vt:lpstr>Моја породица слави Васкрс 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Steva</cp:lastModifiedBy>
  <cp:revision>4</cp:revision>
  <dcterms:created xsi:type="dcterms:W3CDTF">2016-05-05T09:23:19Z</dcterms:created>
  <dcterms:modified xsi:type="dcterms:W3CDTF">2016-05-09T11:56:14Z</dcterms:modified>
</cp:coreProperties>
</file>