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8" r:id="rId5"/>
    <p:sldId id="259" r:id="rId6"/>
    <p:sldId id="261" r:id="rId7"/>
    <p:sldId id="262" r:id="rId8"/>
    <p:sldId id="263" r:id="rId9"/>
    <p:sldId id="264" r:id="rId10"/>
    <p:sldId id="269" r:id="rId11"/>
    <p:sldId id="268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0A65076-F4EE-4398-A970-C2ECAAA80C51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D08382A-2AEE-4890-92D9-868F3BE317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Наша радост </a:t>
            </a:r>
            <a:r>
              <a:rPr lang="sr-Cyrl-RS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Музика чини живот бољим</a:t>
            </a:r>
            <a:endParaRPr lang="en-US" sz="36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Март,2018.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571480"/>
            <a:ext cx="2546128" cy="2447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Родитељски састанак </a:t>
            </a:r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Утицај музике на дечји развој 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e625dc94b21517d32813f05c91d4cf2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428736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ca28fce1c8cf49ff646a17e054314b3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428736"/>
            <a:ext cx="3714758" cy="4953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Едукативни материјал за родитеље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22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1"/>
            <a:ext cx="6582833" cy="3924312"/>
          </a:xfrm>
        </p:spPr>
      </p:pic>
      <p:sp>
        <p:nvSpPr>
          <p:cNvPr id="5" name="TextBox 4"/>
          <p:cNvSpPr txBox="1"/>
          <p:nvPr/>
        </p:nvSpPr>
        <p:spPr>
          <a:xfrm>
            <a:off x="1357290" y="5572140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Упитник за родитеље,евалуација 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Родитељи су са великом пажњом пратили излагање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4928ea49f87ef0a2a6df89a3495f161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5852" y="1219200"/>
            <a:ext cx="657756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Радионица са децом </a:t>
            </a:r>
            <a:r>
              <a:rPr lang="sr-Cyrl-RS" i="1" dirty="0" smtClean="0">
                <a:latin typeface="Times New Roman" pitchFamily="18" charset="0"/>
              </a:rPr>
              <a:t>Куца ,куца сат </a:t>
            </a:r>
            <a:endParaRPr lang="en-US" i="1" dirty="0">
              <a:latin typeface="Times New Roman" pitchFamily="18" charset="0"/>
            </a:endParaRPr>
          </a:p>
        </p:txBody>
      </p:sp>
      <p:pic>
        <p:nvPicPr>
          <p:cNvPr id="4" name="Content Placeholder 3" descr="IMG-094809b3d80c9a8fc4be08d5b771c77d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1373187"/>
            <a:ext cx="8229600" cy="4629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Триангл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436cec989bd0c31d64987226b39de65d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Даире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243c245a61748af4ef3c3d67fb2fe09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357298"/>
            <a:ext cx="8229600" cy="4629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Штапићи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84fc6c206f0d4f0c63b88623c7fb8e2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Звечке 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-a0935eba03a60391dc9ac3c8e42843a4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Наступ оркестра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22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214422"/>
            <a:ext cx="807249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Наступ оркестра </a:t>
            </a:r>
            <a:endParaRPr lang="en-US" sz="2800" dirty="0"/>
          </a:p>
        </p:txBody>
      </p:sp>
      <p:pic>
        <p:nvPicPr>
          <p:cNvPr id="4" name="Content Placeholder 3" descr="sshot-26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071934" y="1357298"/>
            <a:ext cx="4702857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sshot-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7" y="1357298"/>
            <a:ext cx="3714775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 крај Ужичко коло ,деца ,родитељи и васпитачи </a:t>
            </a:r>
            <a:endParaRPr lang="en-US" dirty="0"/>
          </a:p>
        </p:txBody>
      </p:sp>
      <p:pic>
        <p:nvPicPr>
          <p:cNvPr id="4" name="Content Placeholder 3" descr="IMG-ac55dea732eaf976b33dbce2556375d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1373187"/>
            <a:ext cx="8229600" cy="462915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38</TotalTime>
  <Words>51</Words>
  <Application>Microsoft Office PowerPoint</Application>
  <PresentationFormat>On-screen Show (4:3)</PresentationFormat>
  <Paragraphs>14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Origin</vt:lpstr>
      <vt:lpstr>Вртић Наша радост  Музика чини живот бољим</vt:lpstr>
      <vt:lpstr>Родитељски састанак Утицај музике на дечји развој </vt:lpstr>
      <vt:lpstr>Едукативни материјал за родитеље </vt:lpstr>
      <vt:lpstr>Родитељи су са великом пажњом пратили излагање</vt:lpstr>
      <vt:lpstr>Радионица са децом Куца ,куца сат </vt:lpstr>
      <vt:lpstr>Триангл</vt:lpstr>
      <vt:lpstr>Даире </vt:lpstr>
      <vt:lpstr>Штапићи </vt:lpstr>
      <vt:lpstr>Звечке  </vt:lpstr>
      <vt:lpstr>Наступ оркестра </vt:lpstr>
      <vt:lpstr>Наступ оркестра </vt:lpstr>
      <vt:lpstr>За крај Ужичко коло ,деца ,родитељи и васпитачи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Наша радост  Музика чини живот бољим</dc:title>
  <dc:creator>KORISNIK</dc:creator>
  <cp:lastModifiedBy>KORISNIK</cp:lastModifiedBy>
  <cp:revision>7</cp:revision>
  <dcterms:created xsi:type="dcterms:W3CDTF">2018-04-03T09:52:52Z</dcterms:created>
  <dcterms:modified xsi:type="dcterms:W3CDTF">2018-04-03T10:35:56Z</dcterms:modified>
</cp:coreProperties>
</file>