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58" r:id="rId4"/>
    <p:sldId id="257" r:id="rId5"/>
    <p:sldId id="259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27" d="100"/>
          <a:sy n="27" d="100"/>
        </p:scale>
        <p:origin x="-115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FBBA4-B880-415C-86B8-17FAB9FDAAEC}" type="datetimeFigureOut">
              <a:rPr lang="en-US" smtClean="0"/>
              <a:pPr/>
              <a:t>3/29/2018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3D4858DB-C0C3-4B7D-BC45-BFEDF2CF10E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FBBA4-B880-415C-86B8-17FAB9FDAAEC}" type="datetimeFigureOut">
              <a:rPr lang="en-US" smtClean="0"/>
              <a:pPr/>
              <a:t>3/29/2018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858DB-C0C3-4B7D-BC45-BFEDF2CF10E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FBBA4-B880-415C-86B8-17FAB9FDAAEC}" type="datetimeFigureOut">
              <a:rPr lang="en-US" smtClean="0"/>
              <a:pPr/>
              <a:t>3/29/2018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3D4858DB-C0C3-4B7D-BC45-BFEDF2CF10E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FBBA4-B880-415C-86B8-17FAB9FDAAEC}" type="datetimeFigureOut">
              <a:rPr lang="en-US" smtClean="0"/>
              <a:pPr/>
              <a:t>3/29/2018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858DB-C0C3-4B7D-BC45-BFEDF2CF10E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FBBA4-B880-415C-86B8-17FAB9FDAAEC}" type="datetimeFigureOut">
              <a:rPr lang="en-US" smtClean="0"/>
              <a:pPr/>
              <a:t>3/29/2018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858DB-C0C3-4B7D-BC45-BFEDF2CF10E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FBBA4-B880-415C-86B8-17FAB9FDAAEC}" type="datetimeFigureOut">
              <a:rPr lang="en-US" smtClean="0"/>
              <a:pPr/>
              <a:t>3/29/2018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858DB-C0C3-4B7D-BC45-BFEDF2CF10E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FBBA4-B880-415C-86B8-17FAB9FDAAEC}" type="datetimeFigureOut">
              <a:rPr lang="en-US" smtClean="0"/>
              <a:pPr/>
              <a:t>3/29/2018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858DB-C0C3-4B7D-BC45-BFEDF2CF10E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FBBA4-B880-415C-86B8-17FAB9FDAAEC}" type="datetimeFigureOut">
              <a:rPr lang="en-US" smtClean="0"/>
              <a:pPr/>
              <a:t>3/29/2018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858DB-C0C3-4B7D-BC45-BFEDF2CF10E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FBBA4-B880-415C-86B8-17FAB9FDAAEC}" type="datetimeFigureOut">
              <a:rPr lang="en-US" smtClean="0"/>
              <a:pPr/>
              <a:t>3/29/2018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3D4858DB-C0C3-4B7D-BC45-BFEDF2CF10E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FBBA4-B880-415C-86B8-17FAB9FDAAEC}" type="datetimeFigureOut">
              <a:rPr lang="en-US" smtClean="0"/>
              <a:pPr/>
              <a:t>3/29/2018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858DB-C0C3-4B7D-BC45-BFEDF2CF10E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FBBA4-B880-415C-86B8-17FAB9FDAAEC}" type="datetimeFigureOut">
              <a:rPr lang="en-US" smtClean="0"/>
              <a:pPr/>
              <a:t>3/29/2018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858DB-C0C3-4B7D-BC45-BFEDF2CF10E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FF7FBBA4-B880-415C-86B8-17FAB9FDAAEC}" type="datetimeFigureOut">
              <a:rPr lang="en-US" smtClean="0"/>
              <a:pPr/>
              <a:t>3/29/2018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3D4858DB-C0C3-4B7D-BC45-BFEDF2CF10E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5072074"/>
            <a:ext cx="6400800" cy="566726"/>
          </a:xfrm>
        </p:spPr>
        <p:txBody>
          <a:bodyPr>
            <a:noAutofit/>
          </a:bodyPr>
          <a:lstStyle/>
          <a:p>
            <a:r>
              <a:rPr lang="sr-Cyrl-RS" sz="2000" b="1" dirty="0" smtClean="0">
                <a:solidFill>
                  <a:srgbClr val="C00000"/>
                </a:solidFill>
                <a:latin typeface="Times New Roman" pitchFamily="18" charset="0"/>
              </a:rPr>
              <a:t>22.03.2018.</a:t>
            </a:r>
          </a:p>
          <a:p>
            <a:r>
              <a:rPr lang="sr-Cyrl-RS" sz="2000" b="1" dirty="0" smtClean="0">
                <a:solidFill>
                  <a:srgbClr val="C00000"/>
                </a:solidFill>
                <a:latin typeface="Times New Roman" pitchFamily="18" charset="0"/>
              </a:rPr>
              <a:t>Крушевац </a:t>
            </a:r>
            <a:endParaRPr lang="en-US" sz="2000" b="1" dirty="0">
              <a:solidFill>
                <a:srgbClr val="C00000"/>
              </a:solidFill>
              <a:latin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500042"/>
            <a:ext cx="7772400" cy="4572032"/>
          </a:xfrm>
        </p:spPr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</a:rPr>
              <a:t>Вртић </a:t>
            </a:r>
            <a:r>
              <a:rPr lang="sr-Cyrl-RS" sz="2400" i="1" dirty="0" smtClean="0">
                <a:latin typeface="Times New Roman" pitchFamily="18" charset="0"/>
              </a:rPr>
              <a:t>Мудраковац </a:t>
            </a:r>
            <a:r>
              <a:rPr lang="sr-Cyrl-RS" sz="2400" i="1" dirty="0">
                <a:latin typeface="Times New Roman" pitchFamily="18" charset="0"/>
              </a:rPr>
              <a:t/>
            </a:r>
            <a:br>
              <a:rPr lang="sr-Cyrl-RS" sz="2400" i="1" dirty="0">
                <a:latin typeface="Times New Roman" pitchFamily="18" charset="0"/>
              </a:rPr>
            </a:br>
            <a:r>
              <a:rPr lang="sr-Cyrl-RS" sz="2400" i="1" dirty="0" smtClean="0">
                <a:latin typeface="Times New Roman" pitchFamily="18" charset="0"/>
              </a:rPr>
              <a:t>Утицај музике на дечји развој</a:t>
            </a:r>
            <a:br>
              <a:rPr lang="sr-Cyrl-RS" sz="2400" i="1" dirty="0" smtClean="0">
                <a:latin typeface="Times New Roman" pitchFamily="18" charset="0"/>
              </a:rPr>
            </a:br>
            <a:r>
              <a:rPr lang="sr-Cyrl-RS" sz="2400" dirty="0" smtClean="0">
                <a:latin typeface="Times New Roman" pitchFamily="18" charset="0"/>
              </a:rPr>
              <a:t>Родитељски састанак </a:t>
            </a:r>
            <a:r>
              <a:rPr lang="sr-Cyrl-RS" dirty="0" smtClean="0">
                <a:latin typeface="Times New Roman" pitchFamily="18" charset="0"/>
              </a:rPr>
              <a:t/>
            </a:r>
            <a:br>
              <a:rPr lang="sr-Cyrl-RS" dirty="0" smtClean="0">
                <a:latin typeface="Times New Roman" pitchFamily="18" charset="0"/>
              </a:rPr>
            </a:br>
            <a:r>
              <a:rPr lang="sr-Cyrl-RS" dirty="0" smtClean="0">
                <a:latin typeface="Times New Roman" pitchFamily="18" charset="0"/>
              </a:rPr>
              <a:t> </a:t>
            </a:r>
            <a:endParaRPr lang="en-US" dirty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7158" y="274638"/>
            <a:ext cx="8329642" cy="1143000"/>
          </a:xfrm>
        </p:spPr>
        <p:txBody>
          <a:bodyPr>
            <a:normAutofit/>
          </a:bodyPr>
          <a:lstStyle/>
          <a:p>
            <a:r>
              <a:rPr lang="sr-Cyrl-RS" sz="2400" dirty="0" smtClean="0">
                <a:solidFill>
                  <a:srgbClr val="C00000"/>
                </a:solidFill>
                <a:latin typeface="Times New Roman" pitchFamily="18" charset="0"/>
              </a:rPr>
              <a:t>Две васпитне групе  предшколаца ,васпитача Д.Милошевић и М.Стефановић .</a:t>
            </a:r>
            <a:endParaRPr lang="en-US" sz="2400" dirty="0">
              <a:solidFill>
                <a:srgbClr val="C00000"/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_1098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28596" y="1447800"/>
            <a:ext cx="3929090" cy="457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11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1500174"/>
            <a:ext cx="3571900" cy="45720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solidFill>
                  <a:srgbClr val="C00000"/>
                </a:solidFill>
                <a:latin typeface="Times New Roman" pitchFamily="18" charset="0"/>
              </a:rPr>
              <a:t>Родитељски  састанак  </a:t>
            </a:r>
            <a:endParaRPr lang="en-US" sz="2400" dirty="0">
              <a:solidFill>
                <a:srgbClr val="C00000"/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_1126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357158" y="1447800"/>
            <a:ext cx="4214842" cy="457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Content Placeholder 3" descr="IMG_111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628" y="1447800"/>
            <a:ext cx="3571900" cy="457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Едукативни материјал </a:t>
            </a:r>
            <a:endParaRPr lang="en-US" sz="24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_1127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000100" y="1447800"/>
            <a:ext cx="7072362" cy="457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Гости-ученици Музичке школе </a:t>
            </a:r>
            <a:r>
              <a:rPr lang="sr-Cyrl-RS" sz="2400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Стеван Христић</a:t>
            </a:r>
            <a:r>
              <a:rPr lang="sr-Latn-RS" sz="2400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/>
            </a:r>
            <a:br>
              <a:rPr lang="sr-Latn-RS" sz="2400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</a:br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Симић Сара,Васић Анастасија,Недељковић Јована </a:t>
            </a:r>
            <a:endParaRPr lang="en-US" sz="24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6" name="Content Placeholder 5" descr="IMG_1112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286248" y="1447800"/>
            <a:ext cx="3562352" cy="457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Content Placeholder 3" descr="IMG_110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1472" y="1447800"/>
            <a:ext cx="3786214" cy="4572000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pic>
      <p:sp>
        <p:nvSpPr>
          <p:cNvPr id="8" name="TextBox 7"/>
          <p:cNvSpPr txBox="1"/>
          <p:nvPr/>
        </p:nvSpPr>
        <p:spPr>
          <a:xfrm>
            <a:off x="2071670" y="6286520"/>
            <a:ext cx="4643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</a:rPr>
              <a:t>Наступ пред родитељима </a:t>
            </a:r>
            <a:endParaRPr lang="en-US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5-Point Star 8"/>
          <p:cNvSpPr/>
          <p:nvPr/>
        </p:nvSpPr>
        <p:spPr>
          <a:xfrm>
            <a:off x="714348" y="4643446"/>
            <a:ext cx="914400" cy="914400"/>
          </a:xfrm>
          <a:prstGeom prst="star5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5-Point Star 9"/>
          <p:cNvSpPr/>
          <p:nvPr/>
        </p:nvSpPr>
        <p:spPr>
          <a:xfrm>
            <a:off x="2071670" y="4572008"/>
            <a:ext cx="914400" cy="914400"/>
          </a:xfrm>
          <a:prstGeom prst="star5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5-Point Star 10"/>
          <p:cNvSpPr/>
          <p:nvPr/>
        </p:nvSpPr>
        <p:spPr>
          <a:xfrm>
            <a:off x="3357554" y="3714752"/>
            <a:ext cx="914400" cy="914400"/>
          </a:xfrm>
          <a:prstGeom prst="star5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Радионица –</a:t>
            </a:r>
            <a:r>
              <a:rPr lang="sr-Cyrl-RS" sz="2400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Музика живот чини бољим </a:t>
            </a:r>
            <a:endParaRPr lang="en-US" sz="2400" i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7" name="Content Placeholder 6" descr="IMG_1124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752600" y="1447800"/>
            <a:ext cx="6096000" cy="4572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Предшколци су са великом пажњом пратили наступ старијих другара </a:t>
            </a:r>
            <a:endParaRPr lang="en-US" sz="24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_1115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28662" y="1571612"/>
            <a:ext cx="3429024" cy="44481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111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1500174"/>
            <a:ext cx="3929090" cy="45720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Удараљке,звечке ,триангл-оркестар</a:t>
            </a:r>
            <a:endParaRPr lang="en-US" sz="24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_1122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85720" y="1571612"/>
            <a:ext cx="2928958" cy="457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112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14678" y="1643050"/>
            <a:ext cx="2928958" cy="45005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G_112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857884" y="1643050"/>
            <a:ext cx="2928958" cy="45005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Заједно ,деца и родитељи </a:t>
            </a:r>
            <a:endParaRPr lang="en-US" sz="24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_1130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357290" y="1714488"/>
            <a:ext cx="6096000" cy="457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274638"/>
            <a:ext cx="8186766" cy="1143000"/>
          </a:xfrm>
        </p:spPr>
        <p:txBody>
          <a:bodyPr>
            <a:normAutofit/>
          </a:bodyPr>
          <a:lstStyle/>
          <a:p>
            <a:pPr algn="ctr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Слушамо,играмо ,свирамо , музика нас спаја</a:t>
            </a:r>
            <a:endParaRPr lang="en-US" sz="24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_1133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357290" y="1643050"/>
            <a:ext cx="6215106" cy="457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63</TotalTime>
  <Words>57</Words>
  <Application>Microsoft Office PowerPoint</Application>
  <PresentationFormat>On-screen Show (4:3)</PresentationFormat>
  <Paragraphs>13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Equity</vt:lpstr>
      <vt:lpstr>Вртић Мудраковац  Утицај музике на дечји развој Родитељски састанак   </vt:lpstr>
      <vt:lpstr>Две васпитне групе  предшколаца ,васпитача Д.Милошевић и М.Стефановић .</vt:lpstr>
      <vt:lpstr>Родитељски  састанак  </vt:lpstr>
      <vt:lpstr>Едукативни материјал </vt:lpstr>
      <vt:lpstr>Гости-ученици Музичке школе Стеван Христић Симић Сара,Васић Анастасија,Недељковић Јована </vt:lpstr>
      <vt:lpstr>Радионица –Музика живот чини бољим </vt:lpstr>
      <vt:lpstr>Предшколци су са великом пажњом пратили наступ старијих другара </vt:lpstr>
      <vt:lpstr>Удараљке,звечке ,триангл-оркестар</vt:lpstr>
      <vt:lpstr>Заједно ,деца и родитељи </vt:lpstr>
      <vt:lpstr>Слушамо,играмо ,свирамо , музика нас спаја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Мудраковац  Утицај музике на дечји развој Родитељски састанак</dc:title>
  <dc:creator>KORISNIK</dc:creator>
  <cp:lastModifiedBy>KORISNIK</cp:lastModifiedBy>
  <cp:revision>11</cp:revision>
  <dcterms:created xsi:type="dcterms:W3CDTF">2018-03-26T06:55:12Z</dcterms:created>
  <dcterms:modified xsi:type="dcterms:W3CDTF">2018-03-29T06:42:32Z</dcterms:modified>
</cp:coreProperties>
</file>