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1AC07-4CC6-40B2-8E10-7BAB0343C9D4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8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0C6CA-F3A1-4C41-8909-8DC6E16702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A29DC-278E-4329-A4F4-BE4F14BAA4B0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20652-8520-439D-8A94-AC38ADF862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08C0C-6105-48A9-AC4D-C0DE0C6A4A43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C0715-0CBB-4687-B9C5-09C702FD93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2B238-0B62-4F7D-AC42-99441C419515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62FE5-E50D-4232-ABE5-AC085C3E5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0B094-A91F-4997-8D76-A87419FC06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67477-2CE9-4F99-8447-49D6ADFFFB13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C247F-DE3A-461A-9914-98A34F53F1F4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73A0C-315B-4695-BFE9-E02B1CDB98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C60AC-3F97-4703-B8AF-12B6784A8C5E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5E16E-F27F-4EE1-9F1B-15A14ECF7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EBDFF-FCAC-4D7F-B3DE-44AD105DF8E1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DB674-8457-4C0A-BC9D-14B66E6827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2FD94-B721-4908-93AE-C10A5A5971F0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BC1B3-2EBE-426E-B4A3-56751473DF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8AE32-476A-4C1D-BF9A-DBC917E3C56B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72C1F-0352-4380-96B8-EB2D5EBCDA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BFDCE-B785-4D43-93F0-D81ED30CBB83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FACE1-BF27-46B1-A3CE-F610CC3949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DDE822-DFF2-444D-B9DA-574C92318D58}" type="datetimeFigureOut">
              <a:rPr lang="en-US"/>
              <a:pPr>
                <a:defRPr/>
              </a:pPr>
              <a:t>5/17/2017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E345A2-014B-4FB7-894D-3D6205AD7E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6" r:id="rId3"/>
    <p:sldLayoutId id="2147483693" r:id="rId4"/>
    <p:sldLayoutId id="2147483697" r:id="rId5"/>
    <p:sldLayoutId id="2147483692" r:id="rId6"/>
    <p:sldLayoutId id="2147483691" r:id="rId7"/>
    <p:sldLayoutId id="2147483698" r:id="rId8"/>
    <p:sldLayoutId id="2147483699" r:id="rId9"/>
    <p:sldLayoutId id="2147483690" r:id="rId10"/>
    <p:sldLayoutId id="214748368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300"/>
        </a:spcBef>
        <a:spcAft>
          <a:spcPct val="0"/>
        </a:spcAft>
        <a:buClr>
          <a:srgbClr val="A94543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ts val="300"/>
        </a:spcBef>
        <a:spcAft>
          <a:spcPct val="0"/>
        </a:spcAft>
        <a:buClr>
          <a:srgbClr val="8C3836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ts val="300"/>
        </a:spcBef>
        <a:spcAft>
          <a:spcPct val="0"/>
        </a:spcAft>
        <a:buClr>
          <a:srgbClr val="A94543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ts val="338"/>
        </a:spcBef>
        <a:spcAft>
          <a:spcPct val="0"/>
        </a:spcAft>
        <a:buClr>
          <a:srgbClr val="A94543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/>
          <p:cNvSpPr txBox="1">
            <a:spLocks noChangeArrowheads="1"/>
          </p:cNvSpPr>
          <p:nvPr/>
        </p:nvSpPr>
        <p:spPr bwMode="auto">
          <a:xfrm>
            <a:off x="304800" y="1066800"/>
            <a:ext cx="838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latin typeface="Constantia" pitchFamily="18" charset="0"/>
              </a:rPr>
              <a:t>Вртићи “Владо Јурић” и “Вук Караџић”</a:t>
            </a:r>
          </a:p>
        </p:txBody>
      </p:sp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1219200" y="2819400"/>
            <a:ext cx="66294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b="1">
                <a:latin typeface="Constantia" pitchFamily="18" charset="0"/>
              </a:rPr>
              <a:t>Упознајмо нове другаре - </a:t>
            </a:r>
          </a:p>
          <a:p>
            <a:pPr algn="ctr"/>
            <a:r>
              <a:rPr lang="en-US" sz="3200">
                <a:latin typeface="Constantia" pitchFamily="18" charset="0"/>
              </a:rPr>
              <a:t>заједничке активности деце два суседна вртића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.user-PC\Desktop\Fotografije\vrtić aktivnosti\20170407_09394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43412" y="1146175"/>
            <a:ext cx="4267200" cy="3962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user.user-PC\Desktop\Fotografije\vrtić aktivnosti\20170407_09452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4800" y="1371600"/>
            <a:ext cx="39624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196" name="TextBox 5"/>
          <p:cNvSpPr txBox="1">
            <a:spLocks noChangeArrowheads="1"/>
          </p:cNvSpPr>
          <p:nvPr/>
        </p:nvSpPr>
        <p:spPr bwMode="auto">
          <a:xfrm>
            <a:off x="457200" y="5486400"/>
            <a:ext cx="8153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onstantia" pitchFamily="18" charset="0"/>
              </a:rPr>
              <a:t>Диван дан за заједничко дружење, </a:t>
            </a:r>
          </a:p>
          <a:p>
            <a:pPr algn="ctr"/>
            <a:r>
              <a:rPr lang="en-US" sz="2000" b="1">
                <a:latin typeface="Constantia" pitchFamily="18" charset="0"/>
              </a:rPr>
              <a:t>игру, песму, глуму!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5"/>
          <p:cNvSpPr txBox="1">
            <a:spLocks noChangeArrowheads="1"/>
          </p:cNvSpPr>
          <p:nvPr/>
        </p:nvSpPr>
        <p:spPr bwMode="auto">
          <a:xfrm>
            <a:off x="5715000" y="838200"/>
            <a:ext cx="3200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Constantia" pitchFamily="18" charset="0"/>
              </a:rPr>
              <a:t>Вук Караџић</a:t>
            </a:r>
          </a:p>
          <a:p>
            <a:endParaRPr lang="en-US" sz="2000" b="1">
              <a:latin typeface="Constantia" pitchFamily="18" charset="0"/>
            </a:endParaRPr>
          </a:p>
          <a:p>
            <a:r>
              <a:rPr lang="en-US" sz="2000">
                <a:latin typeface="Constantia" pitchFamily="18" charset="0"/>
              </a:rPr>
              <a:t>Деца ППП са васпитачем Новком Синадиновић </a:t>
            </a:r>
          </a:p>
        </p:txBody>
      </p:sp>
      <p:sp>
        <p:nvSpPr>
          <p:cNvPr id="9219" name="TextBox 6"/>
          <p:cNvSpPr txBox="1">
            <a:spLocks noChangeArrowheads="1"/>
          </p:cNvSpPr>
          <p:nvPr/>
        </p:nvSpPr>
        <p:spPr bwMode="auto">
          <a:xfrm>
            <a:off x="533400" y="4800600"/>
            <a:ext cx="39624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Constantia" pitchFamily="18" charset="0"/>
              </a:rPr>
              <a:t>Владо Јурић</a:t>
            </a:r>
          </a:p>
          <a:p>
            <a:endParaRPr lang="en-US" sz="2000">
              <a:latin typeface="Constantia" pitchFamily="18" charset="0"/>
            </a:endParaRPr>
          </a:p>
          <a:p>
            <a:r>
              <a:rPr lang="en-US" sz="2000">
                <a:latin typeface="Constantia" pitchFamily="18" charset="0"/>
              </a:rPr>
              <a:t>Деца ППП, васпитачи  </a:t>
            </a:r>
          </a:p>
          <a:p>
            <a:r>
              <a:rPr lang="en-US" sz="2000">
                <a:latin typeface="Constantia" pitchFamily="18" charset="0"/>
              </a:rPr>
              <a:t>Н. Тимотијевић и В. Илић </a:t>
            </a:r>
          </a:p>
        </p:txBody>
      </p:sp>
      <p:pic>
        <p:nvPicPr>
          <p:cNvPr id="2052" name="Picture 4" descr="C:\Users\user.user-PC\Desktop\Fotografije\vrtić aktivnosti\20170407_09564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67200" y="3429000"/>
            <a:ext cx="4503521" cy="2971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C:\Users\user.user-PC\Desktop\Fotografije\vrtić aktivnosti\20170407_09532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4800" y="381000"/>
            <a:ext cx="5257800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.user-PC\Desktop\Fotografije\vrtić aktivnosti\20170407_0940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1000" y="228600"/>
            <a:ext cx="3962400" cy="3181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C:\Users\user.user-PC\Desktop\Fotografije\vrtić aktivnosti\20170407_09520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8200" y="228600"/>
            <a:ext cx="4038600" cy="32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C:\Users\user.user-PC\Desktop\Fotografije\vrtić aktivnosti\20170407_10000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1000" y="3505200"/>
            <a:ext cx="3886200" cy="3009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7" name="Picture 5" descr="C:\Users\user.user-PC\Desktop\Fotografije\vrtić aktivnosti\20170407_10015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3505200"/>
            <a:ext cx="4191000" cy="304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.user-PC\Desktop\Fotografije\vrtić aktivnosti\20170407_10093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4800" y="228600"/>
            <a:ext cx="3962400" cy="3124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9" name="Picture 3" descr="C:\Users\user.user-PC\Desktop\Fotografije\vrtić aktivnosti\20170407_10094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228600"/>
            <a:ext cx="4267200" cy="3124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C:\Users\user.user-PC\Desktop\Fotografije\vrtić aktivnosti\20170407_10101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4800" y="3505200"/>
            <a:ext cx="3962400" cy="3124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1" name="Picture 5" descr="C:\Users\user.user-PC\Desktop\Fotografije\vrtić aktivnosti\20170407_101029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3429000"/>
            <a:ext cx="4267200" cy="3181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er.user-PC\Desktop\Fotografije\vrtić aktivnosti\20170407_1018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1000" y="838200"/>
            <a:ext cx="8382000" cy="571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291" name="TextBox 5"/>
          <p:cNvSpPr txBox="1">
            <a:spLocks noChangeArrowheads="1"/>
          </p:cNvSpPr>
          <p:nvPr/>
        </p:nvSpPr>
        <p:spPr bwMode="auto">
          <a:xfrm>
            <a:off x="1371600" y="381000"/>
            <a:ext cx="6400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onstantia" pitchFamily="18" charset="0"/>
              </a:rPr>
              <a:t>Заједнички плес... </a:t>
            </a:r>
            <a:r>
              <a:rPr lang="en-US" sz="2000" b="1" i="1">
                <a:latin typeface="Constantia" pitchFamily="18" charset="0"/>
              </a:rPr>
              <a:t>“Добар друг ти вреди више...”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.user-PC\Desktop\Fotografije\vrtić aktivnosti\20170407_10292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85800" y="228600"/>
            <a:ext cx="3581400" cy="2875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2" name="Picture 4" descr="C:\Users\user.user-PC\Desktop\Fotografije\vrtić aktivnosti\20170407_11054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86000" y="3276600"/>
            <a:ext cx="4343400" cy="3409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316" name="TextBox 6"/>
          <p:cNvSpPr txBox="1">
            <a:spLocks noChangeArrowheads="1"/>
          </p:cNvSpPr>
          <p:nvPr/>
        </p:nvSpPr>
        <p:spPr bwMode="auto">
          <a:xfrm>
            <a:off x="609600" y="4191000"/>
            <a:ext cx="1676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onstantia" pitchFamily="18" charset="0"/>
              </a:rPr>
              <a:t>Стварамо заједно...</a:t>
            </a:r>
          </a:p>
        </p:txBody>
      </p:sp>
      <p:pic>
        <p:nvPicPr>
          <p:cNvPr id="7173" name="Picture 5" descr="C:\Users\user.user-PC\Desktop\Fotografije\vrtić aktivnosti\20170407_11050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8200" y="228600"/>
            <a:ext cx="3417651" cy="2952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.user-PC\Desktop\Fotografije\vrtić aktivnosti\20170407_10281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3400" y="914400"/>
            <a:ext cx="8229600" cy="563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1676400" y="381000"/>
            <a:ext cx="5943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Constantia" pitchFamily="18" charset="0"/>
              </a:rPr>
              <a:t>До новог виђења, у заједничкој школи!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77</TotalTime>
  <Words>74</Words>
  <Application>Microsoft Office PowerPoint</Application>
  <PresentationFormat>On-screen Show (4:3)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Constantia</vt:lpstr>
      <vt:lpstr>Arial</vt:lpstr>
      <vt:lpstr>Wingdings 2</vt:lpstr>
      <vt:lpstr>Calibri</vt:lpstr>
      <vt:lpstr>Paper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Steva</cp:lastModifiedBy>
  <cp:revision>10</cp:revision>
  <dcterms:created xsi:type="dcterms:W3CDTF">2017-04-13T07:03:51Z</dcterms:created>
  <dcterms:modified xsi:type="dcterms:W3CDTF">2017-05-17T06:01:28Z</dcterms:modified>
</cp:coreProperties>
</file>