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DF56390-4367-458A-B05F-E47C3B3D4580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CE1197C-C161-45C6-8DDC-9CC108AB94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0034" y="571480"/>
            <a:ext cx="8193800" cy="3286148"/>
          </a:xfrm>
        </p:spPr>
        <p:txBody>
          <a:bodyPr>
            <a:normAutofit/>
          </a:bodyPr>
          <a:lstStyle/>
          <a:p>
            <a:pPr algn="ctr"/>
            <a:r>
              <a:rPr lang="sr-Cyrl-RS" b="1" dirty="0" smtClean="0">
                <a:effectLst/>
                <a:latin typeface="Times New Roman" pitchFamily="18" charset="0"/>
              </a:rPr>
              <a:t>Конференција </a:t>
            </a:r>
            <a:br>
              <a:rPr lang="sr-Cyrl-RS" b="1" dirty="0" smtClean="0">
                <a:effectLst/>
                <a:latin typeface="Times New Roman" pitchFamily="18" charset="0"/>
              </a:rPr>
            </a:br>
            <a:r>
              <a:rPr lang="sr-Cyrl-RS" b="1" dirty="0" smtClean="0">
                <a:effectLst/>
                <a:latin typeface="Times New Roman" pitchFamily="18" charset="0"/>
              </a:rPr>
              <a:t> </a:t>
            </a:r>
            <a:r>
              <a:rPr lang="en-US" sz="3600" b="1" i="1" dirty="0" err="1" smtClean="0">
                <a:effectLst/>
                <a:latin typeface="Times New Roman" pitchFamily="18" charset="0"/>
              </a:rPr>
              <a:t>Укљученост</a:t>
            </a:r>
            <a:r>
              <a:rPr lang="en-US" sz="3600" b="1" i="1" dirty="0" smtClean="0">
                <a:effectLst/>
                <a:latin typeface="Times New Roman" pitchFamily="18" charset="0"/>
              </a:rPr>
              <a:t> </a:t>
            </a:r>
            <a:r>
              <a:rPr lang="en-US" sz="3600" b="1" i="1" dirty="0" err="1" smtClean="0">
                <a:effectLst/>
                <a:latin typeface="Times New Roman" pitchFamily="18" charset="0"/>
              </a:rPr>
              <a:t>родитеља</a:t>
            </a:r>
            <a:r>
              <a:rPr lang="en-US" sz="3600" b="1" i="1" dirty="0" smtClean="0">
                <a:effectLst/>
                <a:latin typeface="Times New Roman" pitchFamily="18" charset="0"/>
              </a:rPr>
              <a:t> у </a:t>
            </a:r>
            <a:r>
              <a:rPr lang="en-US" sz="3600" b="1" i="1" dirty="0" err="1" smtClean="0">
                <a:effectLst/>
                <a:latin typeface="Times New Roman" pitchFamily="18" charset="0"/>
              </a:rPr>
              <a:t>рад</a:t>
            </a:r>
            <a:r>
              <a:rPr lang="en-US" sz="3600" b="1" i="1" dirty="0" smtClean="0">
                <a:effectLst/>
                <a:latin typeface="Times New Roman" pitchFamily="18" charset="0"/>
              </a:rPr>
              <a:t> </a:t>
            </a:r>
            <a:r>
              <a:rPr lang="en-US" sz="3600" b="1" i="1" dirty="0" err="1" smtClean="0">
                <a:effectLst/>
                <a:latin typeface="Times New Roman" pitchFamily="18" charset="0"/>
              </a:rPr>
              <a:t>школа</a:t>
            </a:r>
            <a:r>
              <a:rPr lang="en-US" sz="3600" b="1" i="1" dirty="0" smtClean="0">
                <a:effectLst/>
                <a:latin typeface="Times New Roman" pitchFamily="18" charset="0"/>
              </a:rPr>
              <a:t> и </a:t>
            </a:r>
            <a:r>
              <a:rPr lang="en-US" sz="3600" b="1" i="1" dirty="0" err="1" smtClean="0">
                <a:effectLst/>
                <a:latin typeface="Times New Roman" pitchFamily="18" charset="0"/>
              </a:rPr>
              <a:t>предшколских</a:t>
            </a:r>
            <a:r>
              <a:rPr lang="en-US" sz="3600" b="1" i="1" dirty="0" smtClean="0">
                <a:effectLst/>
                <a:latin typeface="Times New Roman" pitchFamily="18" charset="0"/>
              </a:rPr>
              <a:t> </a:t>
            </a:r>
            <a:r>
              <a:rPr lang="en-US" sz="3600" b="1" i="1" dirty="0" err="1" smtClean="0">
                <a:effectLst/>
                <a:latin typeface="Times New Roman" pitchFamily="18" charset="0"/>
              </a:rPr>
              <a:t>установа</a:t>
            </a:r>
            <a:endParaRPr lang="en-US" sz="3600" b="1" i="1" dirty="0">
              <a:effectLst/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5500702"/>
            <a:ext cx="6215106" cy="928694"/>
          </a:xfrm>
        </p:spPr>
        <p:txBody>
          <a:bodyPr>
            <a:normAutofit/>
          </a:bodyPr>
          <a:lstStyle/>
          <a:p>
            <a:pPr algn="ctr"/>
            <a:r>
              <a:rPr lang="sr-Latn-RS" sz="2000" b="1" dirty="0" smtClean="0">
                <a:latin typeface="Times New Roman" pitchFamily="18" charset="0"/>
              </a:rPr>
              <a:t>12.05.2017</a:t>
            </a:r>
            <a:r>
              <a:rPr lang="sr-Cyrl-RS" sz="2000" b="1" dirty="0" smtClean="0">
                <a:latin typeface="Times New Roman" pitchFamily="18" charset="0"/>
              </a:rPr>
              <a:t>.</a:t>
            </a:r>
            <a:endParaRPr lang="sr-Latn-RS" sz="2000" b="1" dirty="0" smtClean="0">
              <a:latin typeface="Times New Roman" pitchFamily="18" charset="0"/>
            </a:endParaRPr>
          </a:p>
          <a:p>
            <a:pPr algn="ctr"/>
            <a:r>
              <a:rPr lang="sr-Cyrl-RS" sz="2000" b="1" dirty="0" smtClean="0">
                <a:latin typeface="Times New Roman" pitchFamily="18" charset="0"/>
              </a:rPr>
              <a:t>Београд</a:t>
            </a:r>
            <a:endParaRPr lang="en-US" sz="20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sz="2400" dirty="0" err="1">
                <a:latin typeface="Times New Roman" pitchFamily="18" charset="0"/>
              </a:rPr>
              <a:t>Министарство</a:t>
            </a:r>
            <a:r>
              <a:rPr lang="en-US" sz="2400" dirty="0">
                <a:latin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</a:rPr>
              <a:t>просвете</a:t>
            </a:r>
            <a:r>
              <a:rPr lang="en-US" sz="2400" dirty="0">
                <a:latin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</a:rPr>
              <a:t>науке</a:t>
            </a:r>
            <a:r>
              <a:rPr lang="en-US" sz="2400" dirty="0">
                <a:latin typeface="Times New Roman" pitchFamily="18" charset="0"/>
              </a:rPr>
              <a:t> и </a:t>
            </a:r>
            <a:r>
              <a:rPr lang="en-US" sz="2400" dirty="0" err="1">
                <a:latin typeface="Times New Roman" pitchFamily="18" charset="0"/>
              </a:rPr>
              <a:t>технолошког</a:t>
            </a:r>
            <a:r>
              <a:rPr lang="en-US" sz="2400" dirty="0">
                <a:latin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</a:rPr>
              <a:t>развоја</a:t>
            </a:r>
            <a:r>
              <a:rPr lang="en-US" sz="2400" dirty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РС </a:t>
            </a:r>
            <a:r>
              <a:rPr lang="en-US" sz="2400" dirty="0" smtClean="0">
                <a:latin typeface="Times New Roman" pitchFamily="18" charset="0"/>
              </a:rPr>
              <a:t>у </a:t>
            </a:r>
            <a:r>
              <a:rPr lang="en-US" sz="2400" dirty="0" err="1">
                <a:latin typeface="Times New Roman" pitchFamily="18" charset="0"/>
              </a:rPr>
              <a:t>сарадњи</a:t>
            </a:r>
            <a:r>
              <a:rPr lang="en-US" sz="2400" dirty="0">
                <a:latin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</a:rPr>
              <a:t>са</a:t>
            </a:r>
            <a:r>
              <a:rPr lang="en-US" sz="2400" dirty="0">
                <a:latin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</a:rPr>
              <a:t>Фондацијом</a:t>
            </a:r>
            <a:r>
              <a:rPr lang="en-US" sz="2400" dirty="0">
                <a:latin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</a:rPr>
              <a:t>Темпус</a:t>
            </a:r>
            <a:r>
              <a:rPr lang="en-US" sz="2400" dirty="0">
                <a:latin typeface="Times New Roman" pitchFamily="18" charset="0"/>
              </a:rPr>
              <a:t> и </a:t>
            </a:r>
            <a:r>
              <a:rPr lang="en-US" sz="2400" dirty="0" smtClean="0">
                <a:latin typeface="Times New Roman" pitchFamily="18" charset="0"/>
              </a:rPr>
              <a:t>Eurydice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мрежом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организ</a:t>
            </a:r>
            <a:r>
              <a:rPr lang="sr-Cyrl-RS" sz="2400" dirty="0" smtClean="0">
                <a:latin typeface="Times New Roman" pitchFamily="18" charset="0"/>
              </a:rPr>
              <a:t>овало је </a:t>
            </a:r>
            <a:r>
              <a:rPr lang="en-US" sz="2400" dirty="0" err="1" smtClean="0">
                <a:latin typeface="Times New Roman" pitchFamily="18" charset="0"/>
              </a:rPr>
              <a:t>конференцију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i="1" dirty="0" err="1" smtClean="0">
                <a:latin typeface="Times New Roman" pitchFamily="18" charset="0"/>
              </a:rPr>
              <a:t>Укљученост</a:t>
            </a:r>
            <a:r>
              <a:rPr lang="en-US" sz="2400" i="1" dirty="0" smtClean="0">
                <a:latin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</a:rPr>
              <a:t>родитеља</a:t>
            </a:r>
            <a:r>
              <a:rPr lang="en-US" sz="2400" i="1" dirty="0">
                <a:latin typeface="Times New Roman" pitchFamily="18" charset="0"/>
              </a:rPr>
              <a:t> у </a:t>
            </a:r>
            <a:r>
              <a:rPr lang="en-US" sz="2400" i="1" dirty="0" err="1">
                <a:latin typeface="Times New Roman" pitchFamily="18" charset="0"/>
              </a:rPr>
              <a:t>рад</a:t>
            </a:r>
            <a:r>
              <a:rPr lang="en-US" sz="2400" i="1" dirty="0">
                <a:latin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</a:rPr>
              <a:t>школа</a:t>
            </a:r>
            <a:r>
              <a:rPr lang="en-US" sz="2400" i="1" dirty="0">
                <a:latin typeface="Times New Roman" pitchFamily="18" charset="0"/>
              </a:rPr>
              <a:t> и </a:t>
            </a:r>
            <a:r>
              <a:rPr lang="en-US" sz="2400" i="1" dirty="0" err="1">
                <a:latin typeface="Times New Roman" pitchFamily="18" charset="0"/>
              </a:rPr>
              <a:t>предшколских</a:t>
            </a:r>
            <a:r>
              <a:rPr lang="en-US" sz="2400" i="1" dirty="0">
                <a:latin typeface="Times New Roman" pitchFamily="18" charset="0"/>
              </a:rPr>
              <a:t> </a:t>
            </a:r>
            <a:r>
              <a:rPr lang="en-US" sz="2400" i="1" dirty="0" err="1" smtClean="0">
                <a:latin typeface="Times New Roman" pitchFamily="18" charset="0"/>
              </a:rPr>
              <a:t>установа</a:t>
            </a:r>
            <a:r>
              <a:rPr lang="sr-Cyrl-RS" sz="2400" i="1" dirty="0" smtClean="0">
                <a:latin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</a:rPr>
              <a:t>12</a:t>
            </a:r>
            <a:r>
              <a:rPr lang="en-US" sz="2400" dirty="0">
                <a:latin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</a:rPr>
              <a:t>маја</a:t>
            </a:r>
            <a:r>
              <a:rPr lang="en-US" sz="2400" dirty="0">
                <a:latin typeface="Times New Roman" pitchFamily="18" charset="0"/>
              </a:rPr>
              <a:t> 2017. </a:t>
            </a:r>
            <a:r>
              <a:rPr lang="en-US" sz="2400" dirty="0" err="1" smtClean="0">
                <a:latin typeface="Times New Roman" pitchFamily="18" charset="0"/>
              </a:rPr>
              <a:t>године</a:t>
            </a:r>
            <a:r>
              <a:rPr lang="sr-Cyrl-RS" sz="2400" dirty="0" smtClean="0">
                <a:latin typeface="Times New Roman" pitchFamily="18" charset="0"/>
              </a:rPr>
              <a:t> у Београду.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Picture 3" descr="DSC_01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3571876"/>
            <a:ext cx="4857752" cy="2732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428736"/>
            <a:ext cx="8215370" cy="228601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400" dirty="0" err="1" smtClean="0">
                <a:latin typeface="Times New Roman" pitchFamily="18" charset="0"/>
              </a:rPr>
              <a:t>Учесници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конференције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су имали  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прилику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да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се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информишу</a:t>
            </a:r>
            <a:r>
              <a:rPr lang="en-US" sz="2400" dirty="0" smtClean="0">
                <a:latin typeface="Times New Roman" pitchFamily="18" charset="0"/>
              </a:rPr>
              <a:t> о </a:t>
            </a:r>
            <a:r>
              <a:rPr lang="en-US" sz="2400" dirty="0" err="1" smtClean="0">
                <a:latin typeface="Times New Roman" pitchFamily="18" charset="0"/>
              </a:rPr>
              <a:t>предностима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изазовима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укључивања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родитеља</a:t>
            </a:r>
            <a:r>
              <a:rPr lang="en-US" sz="2400" dirty="0" smtClean="0">
                <a:latin typeface="Times New Roman" pitchFamily="18" charset="0"/>
              </a:rPr>
              <a:t> у </a:t>
            </a:r>
            <a:r>
              <a:rPr lang="en-US" sz="2400" dirty="0" err="1" smtClean="0">
                <a:latin typeface="Times New Roman" pitchFamily="18" charset="0"/>
              </a:rPr>
              <a:t>рад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школа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предшколских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установа</a:t>
            </a:r>
            <a:r>
              <a:rPr lang="sr-Cyrl-RS" sz="2400" dirty="0" smtClean="0">
                <a:latin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DSC_01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000372"/>
            <a:ext cx="3929058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071810"/>
            <a:ext cx="3857652" cy="30852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n-US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Значајне информације о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иницијативама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покренутим</a:t>
            </a:r>
            <a:r>
              <a:rPr lang="en-US" sz="2400" dirty="0" smtClean="0">
                <a:latin typeface="Times New Roman" pitchFamily="18" charset="0"/>
              </a:rPr>
              <a:t> у </a:t>
            </a:r>
            <a:r>
              <a:rPr lang="en-US" sz="2400" dirty="0" err="1" smtClean="0">
                <a:latin typeface="Times New Roman" pitchFamily="18" charset="0"/>
              </a:rPr>
              <a:t>циљу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повећања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мобилизације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родитеља</a:t>
            </a:r>
            <a:r>
              <a:rPr lang="en-US" sz="2400" dirty="0" smtClean="0">
                <a:latin typeface="Times New Roman" pitchFamily="18" charset="0"/>
              </a:rPr>
              <a:t> у </a:t>
            </a:r>
            <a:r>
              <a:rPr lang="en-US" sz="2400" dirty="0" err="1" smtClean="0">
                <a:latin typeface="Times New Roman" pitchFamily="18" charset="0"/>
              </a:rPr>
              <a:t>Републици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Србији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Европи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као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информационим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комуникационим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технологијама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које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могу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бити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употребљене</a:t>
            </a:r>
            <a:r>
              <a:rPr lang="en-US" sz="2400" dirty="0" smtClean="0">
                <a:latin typeface="Times New Roman" pitchFamily="18" charset="0"/>
              </a:rPr>
              <a:t> у </a:t>
            </a:r>
            <a:r>
              <a:rPr lang="en-US" sz="2400" dirty="0" err="1" smtClean="0">
                <a:latin typeface="Times New Roman" pitchFamily="18" charset="0"/>
              </a:rPr>
              <a:t>сврху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комуникације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између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школа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предшколских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установа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родитеља</a:t>
            </a:r>
            <a:r>
              <a:rPr lang="en-US" sz="2400" dirty="0" smtClean="0">
                <a:latin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Picture 3" descr="DSC_01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3786190"/>
            <a:ext cx="4500562" cy="25315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46237"/>
            <a:ext cx="8572560" cy="4526280"/>
          </a:xfrm>
        </p:spPr>
        <p:txBody>
          <a:bodyPr/>
          <a:lstStyle/>
          <a:p>
            <a:pPr algn="just">
              <a:buNone/>
            </a:pPr>
            <a:r>
              <a:rPr lang="en-US" sz="2400" dirty="0" err="1" smtClean="0">
                <a:latin typeface="Times New Roman" pitchFamily="18" charset="0"/>
              </a:rPr>
              <a:t>Конференција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</a:rPr>
              <a:t> је </a:t>
            </a:r>
            <a:r>
              <a:rPr lang="en-US" sz="2400" dirty="0" err="1" smtClean="0">
                <a:latin typeface="Times New Roman" pitchFamily="18" charset="0"/>
              </a:rPr>
              <a:t>има</a:t>
            </a:r>
            <a:r>
              <a:rPr lang="sr-Cyrl-RS" sz="2400" dirty="0" smtClean="0">
                <a:latin typeface="Times New Roman" pitchFamily="18" charset="0"/>
              </a:rPr>
              <a:t>ла </a:t>
            </a:r>
            <a:r>
              <a:rPr lang="en-US" sz="2400" dirty="0" err="1" smtClean="0">
                <a:latin typeface="Times New Roman" pitchFamily="18" charset="0"/>
              </a:rPr>
              <a:t>за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циљ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повећање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свести</a:t>
            </a:r>
            <a:r>
              <a:rPr lang="en-US" sz="2400" dirty="0" smtClean="0">
                <a:latin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</a:rPr>
              <a:t>свих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интересних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група</a:t>
            </a:r>
            <a:r>
              <a:rPr lang="sr-Cyrl-RS" sz="2400" dirty="0" smtClean="0">
                <a:latin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</a:rPr>
              <a:t>о </a:t>
            </a:r>
            <a:r>
              <a:rPr lang="en-US" sz="2400" dirty="0" err="1" smtClean="0">
                <a:latin typeface="Times New Roman" pitchFamily="18" charset="0"/>
              </a:rPr>
              <a:t>значају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могућностима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укључивања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родитеља</a:t>
            </a:r>
            <a:r>
              <a:rPr lang="en-US" sz="2400" dirty="0" smtClean="0">
                <a:latin typeface="Times New Roman" pitchFamily="18" charset="0"/>
              </a:rPr>
              <a:t> у </a:t>
            </a:r>
            <a:r>
              <a:rPr lang="en-US" sz="2400" dirty="0" err="1" smtClean="0">
                <a:latin typeface="Times New Roman" pitchFamily="18" charset="0"/>
              </a:rPr>
              <a:t>рад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школа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предшколских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установа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зарад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унапређења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образовних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политика</a:t>
            </a:r>
            <a:r>
              <a:rPr lang="en-US" sz="2400" dirty="0" smtClean="0">
                <a:latin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</a:rPr>
              <a:t>подизања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</a:rPr>
              <a:t>квалитета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sr-Cyrl-RS" sz="2400" smtClean="0">
                <a:latin typeface="Times New Roman" pitchFamily="18" charset="0"/>
              </a:rPr>
              <a:t>васпитања и </a:t>
            </a:r>
            <a:r>
              <a:rPr lang="en-US" sz="2400" smtClean="0">
                <a:latin typeface="Times New Roman" pitchFamily="18" charset="0"/>
              </a:rPr>
              <a:t>образовања</a:t>
            </a:r>
            <a:r>
              <a:rPr lang="en-US" sz="2400" dirty="0" smtClean="0">
                <a:latin typeface="Times New Roman" pitchFamily="18" charset="0"/>
              </a:rPr>
              <a:t>. 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DSC_01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3500438"/>
            <a:ext cx="4429124" cy="2491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40</TotalTime>
  <Words>132</Words>
  <Application>Microsoft Office PowerPoint</Application>
  <PresentationFormat>On-screen Show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Foundry</vt:lpstr>
      <vt:lpstr>Конференција   Укљученост родитеља у рад школа и предшколских установа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Укљученост родитеља у рад школа и предшколских установа</dc:title>
  <dc:creator>KORISNIK</dc:creator>
  <cp:lastModifiedBy>KORISNIK</cp:lastModifiedBy>
  <cp:revision>6</cp:revision>
  <dcterms:created xsi:type="dcterms:W3CDTF">2017-05-16T08:05:21Z</dcterms:created>
  <dcterms:modified xsi:type="dcterms:W3CDTF">2017-05-16T12:59:03Z</dcterms:modified>
</cp:coreProperties>
</file>