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66423D3-1EFB-4AC3-B647-459EA7E8803B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F35D8EB-4F36-40EF-884C-962D26CA4D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rgbClr val="002060"/>
                </a:solidFill>
              </a:rPr>
              <a:t>Учити  бити</a:t>
            </a:r>
            <a:endParaRPr lang="en-US" i="1" dirty="0">
              <a:solidFill>
                <a:srgbClr val="002060"/>
              </a:solidFill>
            </a:endParaRPr>
          </a:p>
        </p:txBody>
      </p:sp>
      <p:pic>
        <p:nvPicPr>
          <p:cNvPr id="4" name="Picture 3" descr="DSC_01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2714620"/>
            <a:ext cx="3500462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357422" y="6072207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30-31.03.2018</a:t>
            </a:r>
          </a:p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Сокобања </a:t>
            </a:r>
            <a:endParaRPr lang="en-US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Хотел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Моравица</a:t>
            </a:r>
            <a:b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Сокобања 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5" name="Picture 4" descr="DSC_01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1643050"/>
            <a:ext cx="4071966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DSC_01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643051"/>
            <a:ext cx="3500444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Иво Андрић у Сокобањи</a:t>
            </a:r>
            <a:endParaRPr lang="en-US" sz="2400" dirty="0"/>
          </a:p>
        </p:txBody>
      </p:sp>
      <p:pic>
        <p:nvPicPr>
          <p:cNvPr id="4" name="Content Placeholder 3" descr="DSC_015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868" y="1527174"/>
            <a:ext cx="4857784" cy="4759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571612"/>
            <a:ext cx="2928922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Иво Андрић у Сокобањи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_016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428736"/>
            <a:ext cx="428628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DSC_01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643050"/>
            <a:ext cx="342900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Иво Андрић у Сокобањи</a:t>
            </a:r>
            <a:endParaRPr lang="en-US" sz="2400" dirty="0"/>
          </a:p>
        </p:txBody>
      </p:sp>
      <p:pic>
        <p:nvPicPr>
          <p:cNvPr id="4" name="Content Placeholder 3" descr="DSC_017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Иво Андрић у Сокобањи</a:t>
            </a:r>
            <a:endParaRPr lang="en-US" sz="2400" dirty="0"/>
          </a:p>
        </p:txBody>
      </p:sp>
      <p:pic>
        <p:nvPicPr>
          <p:cNvPr id="4" name="Content Placeholder 3" descr="DSC_016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Иво Андрић у Сокобањи</a:t>
            </a:r>
            <a:endParaRPr lang="en-US" sz="2400" dirty="0"/>
          </a:p>
        </p:txBody>
      </p:sp>
      <p:pic>
        <p:nvPicPr>
          <p:cNvPr id="6" name="Content Placeholder 5" descr="DSC_015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428736"/>
            <a:ext cx="3429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DSC_01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428736"/>
            <a:ext cx="3643320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Иво Андрић у Сокобањи</a:t>
            </a:r>
            <a:endParaRPr lang="en-US" sz="2400" dirty="0"/>
          </a:p>
        </p:txBody>
      </p:sp>
      <p:pic>
        <p:nvPicPr>
          <p:cNvPr id="4" name="Content Placeholder 3" descr="DSC_017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571612"/>
            <a:ext cx="3429000" cy="4572000"/>
          </a:xfrm>
        </p:spPr>
      </p:pic>
      <p:pic>
        <p:nvPicPr>
          <p:cNvPr id="5" name="Picture 4" descr="DSC_01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571612"/>
            <a:ext cx="3357568" cy="4476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Поглед са терасе Апартмана 144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_017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43438" y="1571612"/>
            <a:ext cx="3643314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1643050"/>
            <a:ext cx="378621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30</TotalTime>
  <Words>35</Words>
  <Application>Microsoft Office PowerPoint</Application>
  <PresentationFormat>On-screen Show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Civic</vt:lpstr>
      <vt:lpstr>Учити  бити</vt:lpstr>
      <vt:lpstr>Хотел Моравица Сокобања </vt:lpstr>
      <vt:lpstr>Иво Андрић у Сокобањи</vt:lpstr>
      <vt:lpstr>Иво Андрић у Сокобањи</vt:lpstr>
      <vt:lpstr>Иво Андрић у Сокобањи</vt:lpstr>
      <vt:lpstr>Иво Андрић у Сокобањи</vt:lpstr>
      <vt:lpstr>Иво Андрић у Сокобањи</vt:lpstr>
      <vt:lpstr>Иво Андрић у Сокобањи</vt:lpstr>
      <vt:lpstr>Поглед са терасе Апартмана 144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Учити  бити</dc:title>
  <dc:creator>KORISNIK</dc:creator>
  <cp:lastModifiedBy>KORISNIK</cp:lastModifiedBy>
  <cp:revision>5</cp:revision>
  <dcterms:created xsi:type="dcterms:W3CDTF">2018-04-11T21:37:48Z</dcterms:created>
  <dcterms:modified xsi:type="dcterms:W3CDTF">2018-04-12T06:03:17Z</dcterms:modified>
</cp:coreProperties>
</file>