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1224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9476-2AFA-464F-B8A9-20DD981286F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5D83A-6E45-4551-91D1-B0D3A06473E8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9476-2AFA-464F-B8A9-20DD981286F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5D83A-6E45-4551-91D1-B0D3A06473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9476-2AFA-464F-B8A9-20DD981286F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5D83A-6E45-4551-91D1-B0D3A06473E8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9476-2AFA-464F-B8A9-20DD981286F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5D83A-6E45-4551-91D1-B0D3A06473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9476-2AFA-464F-B8A9-20DD981286F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5D83A-6E45-4551-91D1-B0D3A06473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9476-2AFA-464F-B8A9-20DD981286F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C5D83A-6E45-4551-91D1-B0D3A06473E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9476-2AFA-464F-B8A9-20DD981286F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5D83A-6E45-4551-91D1-B0D3A06473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9476-2AFA-464F-B8A9-20DD981286F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85C5D83A-6E45-4551-91D1-B0D3A06473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62DD9476-2AFA-464F-B8A9-20DD981286F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5D83A-6E45-4551-91D1-B0D3A06473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9476-2AFA-464F-B8A9-20DD981286F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5D83A-6E45-4551-91D1-B0D3A06473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9476-2AFA-464F-B8A9-20DD981286F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5D83A-6E45-4551-91D1-B0D3A06473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2DD9476-2AFA-464F-B8A9-20DD981286FC}" type="datetimeFigureOut">
              <a:rPr lang="en-US" smtClean="0"/>
              <a:t>5/21/2021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85C5D83A-6E45-4551-91D1-B0D3A06473E8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Živimo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učimo</a:t>
            </a:r>
            <a:r>
              <a:rPr lang="en-US" dirty="0" smtClean="0"/>
              <a:t> </a:t>
            </a:r>
            <a:r>
              <a:rPr lang="en-US" dirty="0" err="1" smtClean="0"/>
              <a:t>zajedno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676400"/>
            <a:ext cx="6480048" cy="1752600"/>
          </a:xfrm>
        </p:spPr>
        <p:txBody>
          <a:bodyPr>
            <a:normAutofit/>
          </a:bodyPr>
          <a:lstStyle/>
          <a:p>
            <a:r>
              <a:rPr lang="en-US" sz="2400" b="1" dirty="0" err="1" smtClean="0"/>
              <a:t>Čitluk</a:t>
            </a:r>
            <a:endParaRPr lang="en-US" sz="2400" b="1" dirty="0"/>
          </a:p>
        </p:txBody>
      </p:sp>
    </p:spTree>
  </p:cSld>
  <p:clrMapOvr>
    <a:masterClrMapping/>
  </p:clrMapOvr>
  <p:transition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88737132_4322393774458522_5968715104627676064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76401" y="304800"/>
            <a:ext cx="4648200" cy="5429399"/>
          </a:xfrm>
        </p:spPr>
      </p:pic>
    </p:spTree>
  </p:cSld>
  <p:clrMapOvr>
    <a:masterClrMapping/>
  </p:clrMapOvr>
  <p:transition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89195255_346010670293215_5256257609876867167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1828800"/>
            <a:ext cx="3581400" cy="4343400"/>
          </a:xfrm>
        </p:spPr>
      </p:pic>
      <p:pic>
        <p:nvPicPr>
          <p:cNvPr id="6" name="Picture 5" descr="187753815_510756040062858_7659196737545245485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762000"/>
            <a:ext cx="3505200" cy="4419600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89410586_287253336377283_3493242008748504926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0200" y="457201"/>
            <a:ext cx="4505027" cy="5105400"/>
          </a:xfrm>
        </p:spPr>
      </p:pic>
    </p:spTree>
  </p:cSld>
  <p:clrMapOvr>
    <a:masterClrMapping/>
  </p:clrMapOvr>
  <p:transition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Nastaviće</a:t>
            </a:r>
            <a:r>
              <a:rPr lang="en-US" dirty="0" smtClean="0"/>
              <a:t> se…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 algn="ctr">
              <a:buNone/>
            </a:pPr>
            <a:r>
              <a:rPr lang="en-US" dirty="0" err="1" smtClean="0"/>
              <a:t>Pozdrav</a:t>
            </a:r>
            <a:r>
              <a:rPr lang="en-US" dirty="0" smtClean="0"/>
              <a:t> </a:t>
            </a:r>
            <a:r>
              <a:rPr lang="en-US" dirty="0" err="1" smtClean="0"/>
              <a:t>iz</a:t>
            </a:r>
            <a:r>
              <a:rPr lang="en-US" dirty="0" smtClean="0"/>
              <a:t> </a:t>
            </a:r>
            <a:r>
              <a:rPr lang="en-US" dirty="0" err="1" smtClean="0"/>
              <a:t>Čitluka</a:t>
            </a:r>
            <a:endParaRPr lang="en-US" dirty="0"/>
          </a:p>
        </p:txBody>
      </p:sp>
    </p:spTree>
  </p:cSld>
  <p:clrMapOvr>
    <a:masterClrMapping/>
  </p:clrMapOvr>
  <p:transition>
    <p:randomBar dir="vert"/>
  </p:transition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16</TotalTime>
  <Words>11</Words>
  <Application>Microsoft Office PowerPoint</Application>
  <PresentationFormat>On-screen Show (4:3)</PresentationFormat>
  <Paragraphs>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Franklin Gothic Book</vt:lpstr>
      <vt:lpstr>Wingdings 2</vt:lpstr>
      <vt:lpstr>Technic</vt:lpstr>
      <vt:lpstr>Živimo i učimo zajedno</vt:lpstr>
      <vt:lpstr>PowerPoint Presentation</vt:lpstr>
      <vt:lpstr>PowerPoint Presentation</vt:lpstr>
      <vt:lpstr>PowerPoint Presentation</vt:lpstr>
      <vt:lpstr>Nastaviće se…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Živimo i učimo zajedno</dc:title>
  <dc:creator>Čitluk</dc:creator>
  <cp:lastModifiedBy>ASUS</cp:lastModifiedBy>
  <cp:revision>2</cp:revision>
  <dcterms:created xsi:type="dcterms:W3CDTF">2021-05-20T18:35:05Z</dcterms:created>
  <dcterms:modified xsi:type="dcterms:W3CDTF">2021-05-21T05:51:19Z</dcterms:modified>
</cp:coreProperties>
</file>