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801C6-C132-4294-8AFA-02CDC0D59979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2F1B7EB4-FD98-4BA0-99BB-B827C1927B2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801C6-C132-4294-8AFA-02CDC0D59979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B7EB4-FD98-4BA0-99BB-B827C1927B2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801C6-C132-4294-8AFA-02CDC0D59979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F1B7EB4-FD98-4BA0-99BB-B827C1927B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801C6-C132-4294-8AFA-02CDC0D59979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B7EB4-FD98-4BA0-99BB-B827C1927B2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801C6-C132-4294-8AFA-02CDC0D59979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B7EB4-FD98-4BA0-99BB-B827C1927B2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801C6-C132-4294-8AFA-02CDC0D59979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B7EB4-FD98-4BA0-99BB-B827C1927B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801C6-C132-4294-8AFA-02CDC0D59979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B7EB4-FD98-4BA0-99BB-B827C1927B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801C6-C132-4294-8AFA-02CDC0D59979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B7EB4-FD98-4BA0-99BB-B827C1927B2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801C6-C132-4294-8AFA-02CDC0D59979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F1B7EB4-FD98-4BA0-99BB-B827C1927B2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801C6-C132-4294-8AFA-02CDC0D59979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B7EB4-FD98-4BA0-99BB-B827C1927B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801C6-C132-4294-8AFA-02CDC0D59979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B7EB4-FD98-4BA0-99BB-B827C1927B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56801C6-C132-4294-8AFA-02CDC0D59979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2F1B7EB4-FD98-4BA0-99BB-B827C1927B2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29198"/>
            <a:ext cx="6400800" cy="709602"/>
          </a:xfrm>
        </p:spPr>
        <p:txBody>
          <a:bodyPr>
            <a:normAutofit fontScale="85000" lnSpcReduction="20000"/>
          </a:bodyPr>
          <a:lstStyle/>
          <a:p>
            <a:r>
              <a:rPr lang="sr-Cyrl-R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Јануар,2018.</a:t>
            </a:r>
          </a:p>
          <a:p>
            <a:r>
              <a:rPr lang="sr-Cyrl-R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Крушевац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71546"/>
            <a:ext cx="7772400" cy="2528905"/>
          </a:xfrm>
        </p:spPr>
        <p:txBody>
          <a:bodyPr>
            <a:normAutofit/>
          </a:bodyPr>
          <a:lstStyle/>
          <a:p>
            <a:pPr algn="l"/>
            <a:r>
              <a:rPr lang="sr-Cyrl-RS" sz="3200" dirty="0" smtClean="0">
                <a:latin typeface="Times New Roman" pitchFamily="18" charset="0"/>
              </a:rPr>
              <a:t>Вртић </a:t>
            </a:r>
            <a:r>
              <a:rPr lang="sr-Cyrl-RS" sz="3200" b="1" i="1" dirty="0" smtClean="0">
                <a:latin typeface="Times New Roman" pitchFamily="18" charset="0"/>
              </a:rPr>
              <a:t>Колибри </a:t>
            </a:r>
            <a:r>
              <a:rPr lang="sr-Cyrl-RS" sz="3200" dirty="0" smtClean="0">
                <a:latin typeface="Times New Roman" pitchFamily="18" charset="0"/>
              </a:rPr>
              <a:t/>
            </a:r>
            <a:br>
              <a:rPr lang="sr-Cyrl-RS" sz="3200" dirty="0" smtClean="0">
                <a:latin typeface="Times New Roman" pitchFamily="18" charset="0"/>
              </a:rPr>
            </a:br>
            <a:r>
              <a:rPr lang="sr-Cyrl-RS" sz="3200" b="1" dirty="0" smtClean="0">
                <a:latin typeface="Times New Roman" pitchFamily="18" charset="0"/>
              </a:rPr>
              <a:t>Учешће родитеља у реализацији </a:t>
            </a:r>
            <a:br>
              <a:rPr lang="sr-Cyrl-RS" sz="3200" b="1" dirty="0" smtClean="0">
                <a:latin typeface="Times New Roman" pitchFamily="18" charset="0"/>
              </a:rPr>
            </a:br>
            <a:r>
              <a:rPr lang="sr-Cyrl-RS" sz="3200" b="1" dirty="0" smtClean="0">
                <a:latin typeface="Times New Roman" pitchFamily="18" charset="0"/>
              </a:rPr>
              <a:t>васпитно-образовног рада </a:t>
            </a:r>
            <a:endParaRPr lang="en-US" sz="3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Прича о Светом Сави ,васпитна група васпитача М.Рупник и Г.Богдановић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20180123_08573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1785926"/>
            <a:ext cx="3214710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20180123_08574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1714488"/>
            <a:ext cx="3643338" cy="43306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Cyrl-RS" sz="27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Мама Марија Петровић,професор историје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6" name="Picture 5" descr="20180123_0946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8662" y="1571612"/>
            <a:ext cx="3500462" cy="4714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20180123_0947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500174"/>
            <a:ext cx="3643338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Радозналост и пажња 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20180123_09471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571612"/>
            <a:ext cx="3800491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20180123_0947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1643050"/>
            <a:ext cx="3714776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Успомена 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20180123_09462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14400" y="1547812"/>
            <a:ext cx="7772400" cy="4371975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18</TotalTime>
  <Words>24</Words>
  <Application>Microsoft Office PowerPoint</Application>
  <PresentationFormat>On-screen Show (4:3)</PresentationFormat>
  <Paragraphs>7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Equity</vt:lpstr>
      <vt:lpstr>Вртић Колибри  Учешће родитеља у реализацији  васпитно-образовног рада </vt:lpstr>
      <vt:lpstr>Прича о Светом Сави ,васпитна група васпитача М.Рупник и Г.Богдановић</vt:lpstr>
      <vt:lpstr>Мама Марија Петровић,професор историје  </vt:lpstr>
      <vt:lpstr>Радозналост и пажња </vt:lpstr>
      <vt:lpstr>Успомена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Колибри  Учешће родитеља у реализацији  васпитно-образовног рада</dc:title>
  <dc:creator>KORISNIK</dc:creator>
  <cp:lastModifiedBy>KORISNIK</cp:lastModifiedBy>
  <cp:revision>2</cp:revision>
  <dcterms:created xsi:type="dcterms:W3CDTF">2018-04-03T08:52:50Z</dcterms:created>
  <dcterms:modified xsi:type="dcterms:W3CDTF">2018-04-03T10:35:29Z</dcterms:modified>
</cp:coreProperties>
</file>