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7125-784B-416B-B86E-2EA5553C6972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76C5CF-49D7-4B4C-A08A-3FA6E300F3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7125-784B-416B-B86E-2EA5553C6972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76C5CF-49D7-4B4C-A08A-3FA6E300F3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7125-784B-416B-B86E-2EA5553C6972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76C5CF-49D7-4B4C-A08A-3FA6E300F3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7125-784B-416B-B86E-2EA5553C6972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76C5CF-49D7-4B4C-A08A-3FA6E300F3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7125-784B-416B-B86E-2EA5553C6972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76C5CF-49D7-4B4C-A08A-3FA6E300F3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7125-784B-416B-B86E-2EA5553C6972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76C5CF-49D7-4B4C-A08A-3FA6E300F3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7125-784B-416B-B86E-2EA5553C6972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76C5CF-49D7-4B4C-A08A-3FA6E300F3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7125-784B-416B-B86E-2EA5553C6972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76C5CF-49D7-4B4C-A08A-3FA6E300F3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7125-784B-416B-B86E-2EA5553C6972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76C5CF-49D7-4B4C-A08A-3FA6E300F3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7125-784B-416B-B86E-2EA5553C6972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76C5CF-49D7-4B4C-A08A-3FA6E300F3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D7A7125-784B-416B-B86E-2EA5553C6972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B76C5CF-49D7-4B4C-A08A-3FA6E300F35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D7A7125-784B-416B-B86E-2EA5553C6972}" type="datetimeFigureOut">
              <a:rPr lang="en-US" smtClean="0"/>
              <a:pPr/>
              <a:t>1/18/2018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B76C5CF-49D7-4B4C-A08A-3FA6E300F35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2976" y="571481"/>
            <a:ext cx="3786214" cy="1285883"/>
          </a:xfrm>
        </p:spPr>
        <p:txBody>
          <a:bodyPr>
            <a:normAutofit/>
          </a:bodyPr>
          <a:lstStyle/>
          <a:p>
            <a:r>
              <a:rPr lang="sr-Cyrl-RS" sz="2800" b="1" dirty="0" smtClean="0">
                <a:latin typeface="Times New Roman" pitchFamily="18" charset="0"/>
              </a:rPr>
              <a:t>Вртић </a:t>
            </a:r>
            <a:r>
              <a:rPr lang="sr-Cyrl-RS" sz="2800" b="1" i="1" dirty="0" smtClean="0">
                <a:latin typeface="Times New Roman" pitchFamily="18" charset="0"/>
              </a:rPr>
              <a:t>Владо Јурић</a:t>
            </a:r>
            <a:br>
              <a:rPr lang="sr-Cyrl-RS" sz="2800" b="1" i="1" dirty="0" smtClean="0">
                <a:latin typeface="Times New Roman" pitchFamily="18" charset="0"/>
              </a:rPr>
            </a:br>
            <a:r>
              <a:rPr lang="sr-Cyrl-RS" sz="2800" b="1" i="1" dirty="0" smtClean="0">
                <a:latin typeface="Times New Roman" pitchFamily="18" charset="0"/>
              </a:rPr>
              <a:t> </a:t>
            </a:r>
            <a:endParaRPr lang="en-US" sz="2800" b="1" i="1" dirty="0">
              <a:latin typeface="Times New Roman" pitchFamily="18" charset="0"/>
            </a:endParaRPr>
          </a:p>
        </p:txBody>
      </p:sp>
      <p:pic>
        <p:nvPicPr>
          <p:cNvPr id="4" name="Picture 3" descr="sshot-24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1928794" y="2643182"/>
            <a:ext cx="6286544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000364" y="5786454"/>
            <a:ext cx="4214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Децембар,2017.</a:t>
            </a:r>
            <a:endParaRPr lang="en-US" sz="2000" b="1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00298" y="785794"/>
            <a:ext cx="5572164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dirty="0" smtClean="0"/>
          </a:p>
          <a:p>
            <a:endParaRPr lang="sr-Cyrl-RS" dirty="0"/>
          </a:p>
          <a:p>
            <a:endParaRPr lang="sr-Cyrl-RS" dirty="0" smtClean="0"/>
          </a:p>
          <a:p>
            <a:pPr algn="ctr"/>
            <a:r>
              <a:rPr lang="sr-Cyrl-RS" sz="2800" b="1" i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У сусрет Новој години </a:t>
            </a:r>
          </a:p>
          <a:p>
            <a:pPr algn="ctr"/>
            <a:r>
              <a:rPr lang="sr-Cyrl-RS" sz="24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</a:rPr>
              <a:t>Радионица за децу и родитеље </a:t>
            </a:r>
            <a:endParaRPr lang="en-US" sz="2400" dirty="0">
              <a:solidFill>
                <a:schemeClr val="bg2">
                  <a:lumMod val="2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Деца ,родитељи и васпитачи млађе васпитне групе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20171227_095547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28" y="274638"/>
            <a:ext cx="7504960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effectLst/>
                <a:latin typeface="Times New Roman" pitchFamily="18" charset="0"/>
              </a:rPr>
              <a:t>Вредне руке... </a:t>
            </a:r>
            <a:endParaRPr lang="en-US" sz="2400" b="1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20171227_09555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Вредне руке чине чуда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20171227_10202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Заједно ...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20171227_10205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Креативно...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20171227_104011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285984" y="1447800"/>
            <a:ext cx="5072098" cy="4981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Креативно...</a:t>
            </a:r>
            <a:endParaRPr lang="en-US" sz="2400" b="1" dirty="0"/>
          </a:p>
        </p:txBody>
      </p:sp>
      <p:pic>
        <p:nvPicPr>
          <p:cNvPr id="4" name="Content Placeholder 3" descr="20171227_102815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26</TotalTime>
  <Words>35</Words>
  <Application>Microsoft Office PowerPoint</Application>
  <PresentationFormat>On-screen Show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Solstice</vt:lpstr>
      <vt:lpstr>Вртић Владо Јурић  </vt:lpstr>
      <vt:lpstr>Деца ,родитељи и васпитачи млађе васпитне групе </vt:lpstr>
      <vt:lpstr>Вредне руке... </vt:lpstr>
      <vt:lpstr>Вредне руке чине чуда </vt:lpstr>
      <vt:lpstr>Заједно ...</vt:lpstr>
      <vt:lpstr>Креативно...</vt:lpstr>
      <vt:lpstr>Креативно...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Владо Јурић</dc:title>
  <dc:creator>KORISNIK</dc:creator>
  <cp:lastModifiedBy>Steva</cp:lastModifiedBy>
  <cp:revision>7</cp:revision>
  <dcterms:created xsi:type="dcterms:W3CDTF">2018-01-15T07:37:16Z</dcterms:created>
  <dcterms:modified xsi:type="dcterms:W3CDTF">2018-01-18T13:15:54Z</dcterms:modified>
</cp:coreProperties>
</file>