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57" r:id="rId5"/>
    <p:sldId id="258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27" d="100"/>
          <a:sy n="27" d="100"/>
        </p:scale>
        <p:origin x="-11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C4E0C5-CAD6-4C7D-BC99-61EC16732157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DD2951-AAFE-4902-8B05-6513CCD74D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C4E0C5-CAD6-4C7D-BC99-61EC16732157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DD2951-AAFE-4902-8B05-6513CCD74D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C4E0C5-CAD6-4C7D-BC99-61EC16732157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DD2951-AAFE-4902-8B05-6513CCD74D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C4E0C5-CAD6-4C7D-BC99-61EC16732157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DD2951-AAFE-4902-8B05-6513CCD74D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C4E0C5-CAD6-4C7D-BC99-61EC16732157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DD2951-AAFE-4902-8B05-6513CCD74D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C4E0C5-CAD6-4C7D-BC99-61EC16732157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DD2951-AAFE-4902-8B05-6513CCD74D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C4E0C5-CAD6-4C7D-BC99-61EC16732157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DD2951-AAFE-4902-8B05-6513CCD74D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C4E0C5-CAD6-4C7D-BC99-61EC16732157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DD2951-AAFE-4902-8B05-6513CCD74D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C4E0C5-CAD6-4C7D-BC99-61EC16732157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DD2951-AAFE-4902-8B05-6513CCD74D4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C4E0C5-CAD6-4C7D-BC99-61EC16732157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DD2951-AAFE-4902-8B05-6513CCD74D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C4E0C5-CAD6-4C7D-BC99-61EC16732157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DD2951-AAFE-4902-8B05-6513CCD74D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EC4E0C5-CAD6-4C7D-BC99-61EC16732157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A1DD2951-AAFE-4902-8B05-6513CCD74D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22376" y="1142984"/>
            <a:ext cx="7772400" cy="1357322"/>
          </a:xfrm>
        </p:spPr>
        <p:txBody>
          <a:bodyPr>
            <a:normAutofit/>
          </a:bodyPr>
          <a:lstStyle/>
          <a:p>
            <a:pPr algn="ctr"/>
            <a:r>
              <a:rPr lang="sr-Cyrl-RS" sz="3200" i="1" dirty="0" smtClean="0">
                <a:solidFill>
                  <a:srgbClr val="00B050"/>
                </a:solidFill>
                <a:latin typeface="Times New Roman" pitchFamily="18" charset="0"/>
              </a:rPr>
              <a:t>Лептирићи у позоришту </a:t>
            </a:r>
            <a:endParaRPr lang="en-US" sz="3200" i="1" dirty="0">
              <a:solidFill>
                <a:srgbClr val="00B050"/>
              </a:solidFill>
              <a:latin typeface="Times New Roman" pitchFamily="18" charset="0"/>
            </a:endParaRPr>
          </a:p>
        </p:txBody>
      </p:sp>
      <p:pic>
        <p:nvPicPr>
          <p:cNvPr id="4" name="Picture 3" descr="sshot-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3571876"/>
            <a:ext cx="5214974" cy="2341138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2571736" y="6143644"/>
            <a:ext cx="435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B050"/>
                </a:solidFill>
                <a:latin typeface="Times New Roman" pitchFamily="18" charset="0"/>
              </a:rPr>
              <a:t>6.11.2017</a:t>
            </a:r>
            <a:r>
              <a:rPr lang="sr-Cyrl-RS" b="1" dirty="0" smtClean="0">
                <a:solidFill>
                  <a:srgbClr val="00B050"/>
                </a:solidFill>
              </a:rPr>
              <a:t>.</a:t>
            </a:r>
            <a:endParaRPr lang="en-US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4983480"/>
            <a:ext cx="8358246" cy="874412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rgbClr val="00B050"/>
                </a:solidFill>
                <a:latin typeface="Times New Roman" pitchFamily="18" charset="0"/>
              </a:rPr>
              <a:t>Предшколци вртића </a:t>
            </a:r>
            <a:r>
              <a:rPr lang="sr-Cyrl-RS" sz="2400" i="1" dirty="0" smtClean="0">
                <a:solidFill>
                  <a:srgbClr val="00B050"/>
                </a:solidFill>
                <a:latin typeface="Times New Roman" pitchFamily="18" charset="0"/>
              </a:rPr>
              <a:t>Лептирић </a:t>
            </a:r>
            <a:r>
              <a:rPr lang="sr-Cyrl-RS" sz="2400" dirty="0" smtClean="0">
                <a:solidFill>
                  <a:srgbClr val="00B050"/>
                </a:solidFill>
                <a:latin typeface="Times New Roman" pitchFamily="18" charset="0"/>
              </a:rPr>
              <a:t>у Крушевачком позоришту</a:t>
            </a:r>
            <a:endParaRPr lang="en-US" sz="2400" dirty="0">
              <a:solidFill>
                <a:srgbClr val="00B05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23365229_827178360792995_1871485008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28794" y="879598"/>
            <a:ext cx="5143536" cy="41924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rgbClr val="00B050"/>
                </a:solidFill>
                <a:latin typeface="Times New Roman" pitchFamily="18" charset="0"/>
              </a:rPr>
              <a:t>Радост због доласка у позориште</a:t>
            </a:r>
            <a:endParaRPr lang="en-US" sz="2400" dirty="0"/>
          </a:p>
        </p:txBody>
      </p:sp>
      <p:pic>
        <p:nvPicPr>
          <p:cNvPr id="4" name="Content Placeholder 3" descr="23365142_827178357459662_1738167562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57356" y="530225"/>
            <a:ext cx="5204626" cy="45418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4983480"/>
            <a:ext cx="8501122" cy="1051560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  <a:t>Позоришна представа </a:t>
            </a:r>
            <a:r>
              <a:rPr lang="sr-Cyrl-RS" sz="2400" i="1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  <a:t>Семафорко </a:t>
            </a:r>
            <a:r>
              <a:rPr lang="sr-Cyrl-RS" sz="2400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  <a:t>је праћена са великом пажњом  </a:t>
            </a:r>
            <a:endParaRPr lang="en-US" sz="2400" dirty="0">
              <a:solidFill>
                <a:srgbClr val="00B050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" name="Content Placeholder 3" descr="23414170_827178370792994_362712089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57686" y="571480"/>
            <a:ext cx="3929090" cy="43989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23364915_827178384126326_598006465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571480"/>
            <a:ext cx="3589742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4983480"/>
            <a:ext cx="8329642" cy="1051560"/>
          </a:xfrm>
        </p:spPr>
        <p:txBody>
          <a:bodyPr>
            <a:normAutofit/>
          </a:bodyPr>
          <a:lstStyle/>
          <a:p>
            <a:pPr algn="ctr"/>
            <a:r>
              <a:rPr lang="sr-Cyrl-RS" sz="2400" i="1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  <a:t>Семафорко </a:t>
            </a:r>
            <a:r>
              <a:rPr lang="sr-Cyrl-RS" sz="2400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  <a:t>поставља питања ,а ми спремни да одговоримо  </a:t>
            </a:r>
            <a:endParaRPr lang="en-US" sz="2400" dirty="0"/>
          </a:p>
        </p:txBody>
      </p:sp>
      <p:pic>
        <p:nvPicPr>
          <p:cNvPr id="6" name="Content Placeholder 5" descr="23365239_827178394126325_1264349020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714356"/>
            <a:ext cx="6929486" cy="4187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Custom 3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002060"/>
      </a:accent6>
      <a:hlink>
        <a:srgbClr val="67AFBD"/>
      </a:hlink>
      <a:folHlink>
        <a:srgbClr val="C2A874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25</TotalTime>
  <Words>33</Words>
  <Application>Microsoft Office PowerPoint</Application>
  <PresentationFormat>On-screen Show (4:3)</PresentationFormat>
  <Paragraphs>6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Aspect</vt:lpstr>
      <vt:lpstr>Slide 1</vt:lpstr>
      <vt:lpstr>Предшколци вртића Лептирић у Крушевачком позоришту</vt:lpstr>
      <vt:lpstr>Радост због доласка у позориште</vt:lpstr>
      <vt:lpstr>Позоришна представа Семафорко је праћена са великом пажњом  </vt:lpstr>
      <vt:lpstr>Семафорко поставља питања ,а ми спремни да одговоримо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KORISNIK</cp:lastModifiedBy>
  <cp:revision>6</cp:revision>
  <dcterms:created xsi:type="dcterms:W3CDTF">2017-12-20T08:19:30Z</dcterms:created>
  <dcterms:modified xsi:type="dcterms:W3CDTF">2017-12-20T14:30:01Z</dcterms:modified>
</cp:coreProperties>
</file>