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9" r:id="rId3"/>
    <p:sldId id="260" r:id="rId4"/>
    <p:sldId id="262" r:id="rId5"/>
    <p:sldId id="263" r:id="rId6"/>
    <p:sldId id="264" r:id="rId7"/>
    <p:sldId id="265"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277"/>
    <a:srgbClr val="F0CC34"/>
    <a:srgbClr val="E49640"/>
    <a:srgbClr val="D47D1E"/>
    <a:srgbClr val="F64444"/>
    <a:srgbClr val="F52727"/>
    <a:srgbClr val="F97777"/>
    <a:srgbClr val="BE5C1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37" d="100"/>
          <a:sy n="37" d="100"/>
        </p:scale>
        <p:origin x="-141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568ED6C8-0D22-43AC-815A-CB7347202010}" type="datetimeFigureOut">
              <a:rPr lang="en-US" smtClean="0"/>
              <a:pPr/>
              <a:t>3/17/2022</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5D2995AE-97B2-41D2-B51B-A68EA3FE2F8C}"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8ED6C8-0D22-43AC-815A-CB7347202010}" type="datetimeFigureOut">
              <a:rPr lang="en-US" smtClean="0"/>
              <a:pPr/>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68ED6C8-0D22-43AC-815A-CB7347202010}" type="datetimeFigureOut">
              <a:rPr lang="en-US" smtClean="0"/>
              <a:pPr/>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5D2995AE-97B2-41D2-B51B-A68EA3FE2F8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68ED6C8-0D22-43AC-815A-CB7347202010}" type="datetimeFigureOut">
              <a:rPr lang="en-US" smtClean="0"/>
              <a:pPr/>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68ED6C8-0D22-43AC-815A-CB7347202010}" type="datetimeFigureOut">
              <a:rPr lang="en-US" smtClean="0"/>
              <a:pPr/>
              <a:t>3/17/2022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68ED6C8-0D22-43AC-815A-CB7347202010}" type="datetimeFigureOut">
              <a:rPr lang="en-US" smtClean="0"/>
              <a:pPr/>
              <a:t>3/17/2022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8ED6C8-0D22-43AC-815A-CB7347202010}" type="datetimeFigureOut">
              <a:rPr lang="en-US" smtClean="0"/>
              <a:pPr/>
              <a:t>3/17/2022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68ED6C8-0D22-43AC-815A-CB7347202010}" type="datetimeFigureOut">
              <a:rPr lang="en-US" smtClean="0"/>
              <a:pPr/>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68ED6C8-0D22-43AC-815A-CB7347202010}" type="datetimeFigureOut">
              <a:rPr lang="en-US" smtClean="0"/>
              <a:pPr/>
              <a:t>3/17/2022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8ED6C8-0D22-43AC-815A-CB7347202010}" type="datetimeFigureOut">
              <a:rPr lang="en-US" smtClean="0"/>
              <a:pPr/>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8ED6C8-0D22-43AC-815A-CB7347202010}" type="datetimeFigureOut">
              <a:rPr lang="en-US" smtClean="0"/>
              <a:pPr/>
              <a:t>3/17/2022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2995AE-97B2-41D2-B51B-A68EA3FE2F8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68ED6C8-0D22-43AC-815A-CB7347202010}" type="datetimeFigureOut">
              <a:rPr lang="en-US" smtClean="0"/>
              <a:pPr/>
              <a:t>3/17/2022</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5D2995AE-97B2-41D2-B51B-A68EA3FE2F8C}"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2030" y="332656"/>
            <a:ext cx="8229600" cy="1512168"/>
          </a:xfrm>
        </p:spPr>
        <p:txBody>
          <a:bodyPr>
            <a:normAutofit/>
          </a:bodyPr>
          <a:lstStyle/>
          <a:p>
            <a:r>
              <a:rPr lang="sr-Cyrl-RS" dirty="0" smtClean="0">
                <a:ln w="11430"/>
                <a:solidFill>
                  <a:srgbClr val="F9B277"/>
                </a:solidFill>
                <a:effectLst>
                  <a:outerShdw blurRad="38100" dist="38100" dir="2700000" algn="tl">
                    <a:srgbClr val="000000">
                      <a:alpha val="43137"/>
                    </a:srgbClr>
                  </a:outerShdw>
                </a:effectLst>
                <a:latin typeface="+mn-lt"/>
                <a:cs typeface="Times New Roman" pitchFamily="18" charset="0"/>
              </a:rPr>
              <a:t>ТРКА ‘’ДЕЧИЈИ ОСМЕХ</a:t>
            </a:r>
            <a:r>
              <a:rPr lang="sr-Cyrl-RS" dirty="0" smtClean="0">
                <a:ln w="11430"/>
                <a:solidFill>
                  <a:srgbClr val="F0CC34"/>
                </a:solidFill>
                <a:effectLst>
                  <a:outerShdw blurRad="38100" dist="38100" dir="2700000" algn="tl">
                    <a:srgbClr val="000000">
                      <a:alpha val="43137"/>
                    </a:srgbClr>
                  </a:outerShdw>
                </a:effectLst>
                <a:latin typeface="+mn-lt"/>
                <a:cs typeface="Times New Roman" pitchFamily="18" charset="0"/>
              </a:rPr>
              <a:t>’’</a:t>
            </a:r>
            <a:r>
              <a:rPr lang="en-US" cap="none" dirty="0" smtClean="0">
                <a:ln w="11430"/>
                <a:solidFill>
                  <a:srgbClr val="E49640"/>
                </a:solidFill>
                <a:effectLst>
                  <a:outerShdw blurRad="38100" dist="38100" dir="2700000" algn="tl">
                    <a:srgbClr val="000000">
                      <a:alpha val="43137"/>
                    </a:srgbClr>
                  </a:outerShdw>
                </a:effectLst>
                <a:latin typeface="+mn-lt"/>
                <a:cs typeface="Times New Roman" pitchFamily="18" charset="0"/>
              </a:rPr>
              <a:t/>
            </a:r>
            <a:br>
              <a:rPr lang="en-US" cap="none" dirty="0" smtClean="0">
                <a:ln w="11430"/>
                <a:solidFill>
                  <a:srgbClr val="E49640"/>
                </a:solidFill>
                <a:effectLst>
                  <a:outerShdw blurRad="38100" dist="38100" dir="2700000" algn="tl">
                    <a:srgbClr val="000000">
                      <a:alpha val="43137"/>
                    </a:srgbClr>
                  </a:outerShdw>
                </a:effectLst>
                <a:latin typeface="+mn-lt"/>
                <a:cs typeface="Times New Roman" pitchFamily="18" charset="0"/>
              </a:rPr>
            </a:br>
            <a:endParaRPr lang="en-US" dirty="0">
              <a:solidFill>
                <a:srgbClr val="E49640"/>
              </a:solidFill>
              <a:effectLst>
                <a:outerShdw blurRad="38100" dist="38100" dir="2700000" algn="tl">
                  <a:srgbClr val="000000">
                    <a:alpha val="43137"/>
                  </a:srgbClr>
                </a:outerShdw>
              </a:effectLst>
              <a:latin typeface="+mn-lt"/>
            </a:endParaRPr>
          </a:p>
        </p:txBody>
      </p:sp>
      <p:pic>
        <p:nvPicPr>
          <p:cNvPr id="1027" name="Picture 3" descr="C:\Users\korisnik\Desktop\IMG_20220317_105058.jpg"/>
          <p:cNvPicPr>
            <a:picLocks noChangeAspect="1" noChangeArrowheads="1"/>
          </p:cNvPicPr>
          <p:nvPr/>
        </p:nvPicPr>
        <p:blipFill>
          <a:blip r:embed="rId2" cstate="email"/>
          <a:srcRect/>
          <a:stretch>
            <a:fillRect/>
          </a:stretch>
        </p:blipFill>
        <p:spPr bwMode="auto">
          <a:xfrm>
            <a:off x="1763688" y="1556792"/>
            <a:ext cx="5976664" cy="4770530"/>
          </a:xfrm>
          <a:prstGeom prst="rect">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16632"/>
            <a:ext cx="8568952" cy="6552728"/>
          </a:xfrm>
        </p:spPr>
        <p:txBody>
          <a:bodyPr>
            <a:normAutofit fontScale="55000" lnSpcReduction="20000"/>
          </a:bodyPr>
          <a:lstStyle/>
          <a:p>
            <a:pPr marL="0" indent="0" algn="just">
              <a:buNone/>
            </a:pPr>
            <a:r>
              <a:rPr lang="sr-Cyrl-RS" dirty="0" smtClean="0"/>
              <a:t>	</a:t>
            </a:r>
          </a:p>
          <a:p>
            <a:pPr marL="0" indent="0" algn="just">
              <a:buNone/>
            </a:pPr>
            <a:endParaRPr lang="sr-Cyrl-RS" sz="2900" b="1" dirty="0" smtClean="0">
              <a:solidFill>
                <a:srgbClr val="F0CC34"/>
              </a:solidFill>
              <a:effectLst>
                <a:outerShdw blurRad="38100" dist="38100" dir="2700000" algn="tl">
                  <a:srgbClr val="000000">
                    <a:alpha val="43137"/>
                  </a:srgbClr>
                </a:outerShdw>
              </a:effectLst>
            </a:endParaRPr>
          </a:p>
          <a:p>
            <a:pPr marL="0" indent="0" algn="just">
              <a:buNone/>
            </a:pPr>
            <a:r>
              <a:rPr lang="sr-Cyrl-RS" sz="2900" b="1" dirty="0" smtClean="0">
                <a:solidFill>
                  <a:srgbClr val="F0CC34"/>
                </a:solidFill>
                <a:effectLst>
                  <a:outerShdw blurRad="38100" dist="38100" dir="2700000" algn="tl">
                    <a:srgbClr val="000000">
                      <a:alpha val="43137"/>
                    </a:srgbClr>
                  </a:outerShdw>
                </a:effectLst>
              </a:rPr>
              <a:t>	</a:t>
            </a:r>
            <a:r>
              <a:rPr lang="sr-Cyrl-RS" sz="3600" b="1" dirty="0" smtClean="0">
                <a:solidFill>
                  <a:srgbClr val="F9B277"/>
                </a:solidFill>
                <a:effectLst>
                  <a:outerShdw blurRad="38100" dist="38100" dir="2700000" algn="tl">
                    <a:srgbClr val="000000">
                      <a:alpha val="43137"/>
                    </a:srgbClr>
                  </a:outerShdw>
                </a:effectLst>
              </a:rPr>
              <a:t>У организацији Града Крушеваца и Атлетско рекреативног клуба ‘’Маратонац’’, 13.03.2022.год. у прелепим улицама царског града одржан је 7. крушевачки полумаратон.</a:t>
            </a:r>
          </a:p>
          <a:p>
            <a:pPr marL="0" indent="0" algn="just">
              <a:buNone/>
            </a:pPr>
            <a:r>
              <a:rPr lang="sr-Cyrl-RS" sz="3600" b="1" dirty="0" smtClean="0">
                <a:solidFill>
                  <a:srgbClr val="F9B277"/>
                </a:solidFill>
                <a:effectLst>
                  <a:outerShdw blurRad="38100" dist="38100" dir="2700000" algn="tl">
                    <a:srgbClr val="000000">
                      <a:alpha val="43137"/>
                    </a:srgbClr>
                  </a:outerShdw>
                </a:effectLst>
              </a:rPr>
              <a:t>	Овај догађај окупио је све људе добро воље којима је трчање стил и животна навика, чиме је промовисан здрав начин живота који је посебно значајан  за будуће генерације.</a:t>
            </a:r>
          </a:p>
          <a:p>
            <a:pPr marL="0" indent="0" algn="just">
              <a:buNone/>
            </a:pPr>
            <a:r>
              <a:rPr lang="sr-Cyrl-RS" sz="3600" b="1" dirty="0" smtClean="0">
                <a:solidFill>
                  <a:srgbClr val="F9B277"/>
                </a:solidFill>
                <a:effectLst>
                  <a:outerShdw blurRad="38100" dist="38100" dir="2700000" algn="tl">
                    <a:srgbClr val="000000">
                      <a:alpha val="43137"/>
                    </a:srgbClr>
                  </a:outerShdw>
                </a:effectLst>
              </a:rPr>
              <a:t>	Предшколска установа ‘’Ната Вељковић’’ традиционално отвара ову манифестацију трком на 100м под називом ‘’Дечији осмех’’. </a:t>
            </a:r>
          </a:p>
          <a:p>
            <a:pPr marL="0" indent="0" algn="just">
              <a:buNone/>
            </a:pPr>
            <a:r>
              <a:rPr lang="sr-Cyrl-RS" sz="3600" b="1" dirty="0" smtClean="0">
                <a:solidFill>
                  <a:srgbClr val="F9B277"/>
                </a:solidFill>
                <a:effectLst>
                  <a:outerShdw blurRad="38100" dist="38100" dir="2700000" algn="tl">
                    <a:srgbClr val="000000">
                      <a:alpha val="43137"/>
                    </a:srgbClr>
                  </a:outerShdw>
                </a:effectLst>
              </a:rPr>
              <a:t>	Ове године у трци је учествовало 648 предшколаца свих вртића са територије градског подручија и 74 васпитача, медицинских сестара васпитача и стручних сарадника. 	</a:t>
            </a:r>
          </a:p>
          <a:p>
            <a:pPr marL="0" indent="0" algn="just">
              <a:buNone/>
            </a:pPr>
            <a:r>
              <a:rPr lang="sr-Cyrl-RS" sz="3600" b="1" dirty="0" smtClean="0">
                <a:solidFill>
                  <a:srgbClr val="F9B277"/>
                </a:solidFill>
                <a:effectLst>
                  <a:outerShdw blurRad="38100" dist="38100" dir="2700000" algn="tl">
                    <a:srgbClr val="000000">
                      <a:alpha val="43137"/>
                    </a:srgbClr>
                  </a:outerShdw>
                </a:effectLst>
              </a:rPr>
              <a:t>	Трку су својим учешћем подржали и родитељи  који су трчали заједно са својом децом. На тај начин Предшкоска установа негује партнерске односе како са породицом тако и локалном заједницом у оквиру програма ‘’Године узлета’’, чиме се остварује основни циљ, а то је подршка добробити детета.</a:t>
            </a:r>
          </a:p>
          <a:p>
            <a:pPr marL="0" indent="0" algn="just">
              <a:buNone/>
            </a:pPr>
            <a:r>
              <a:rPr lang="sr-Cyrl-RS" sz="3600" b="1" dirty="0" smtClean="0">
                <a:solidFill>
                  <a:srgbClr val="F9B277"/>
                </a:solidFill>
                <a:effectLst>
                  <a:outerShdw blurRad="38100" dist="38100" dir="2700000" algn="tl">
                    <a:srgbClr val="000000">
                      <a:alpha val="43137"/>
                    </a:srgbClr>
                  </a:outerShdw>
                </a:effectLst>
              </a:rPr>
              <a:t>	</a:t>
            </a:r>
            <a:r>
              <a:rPr lang="sr-Cyrl-RS" sz="3600" b="1" dirty="0" smtClean="0">
                <a:solidFill>
                  <a:srgbClr val="F9B277"/>
                </a:solidFill>
                <a:effectLst>
                  <a:outerShdw blurRad="38100" dist="38100" dir="2700000" algn="tl">
                    <a:srgbClr val="000000">
                      <a:alpha val="43137"/>
                    </a:srgbClr>
                  </a:outerShdw>
                </a:effectLst>
                <a:cs typeface="Times New Roman" pitchFamily="18" charset="0"/>
              </a:rPr>
              <a:t>Циљ ове манифестације био је промоција здравог стила живота, тако да није било важно које ће дете прво стићи на циљ, већ да сва деца трче. Сва деца која су трчала била су победници тога дана и као награду добила су медаљу.</a:t>
            </a:r>
            <a:endParaRPr lang="sr-Cyrl-RS" sz="3600" dirty="0" smtClean="0">
              <a:solidFill>
                <a:srgbClr val="F9B277"/>
              </a:solidFill>
              <a:effectLst>
                <a:outerShdw blurRad="38100" dist="38100" dir="2700000" algn="tl">
                  <a:srgbClr val="000000">
                    <a:alpha val="43137"/>
                  </a:srgbClr>
                </a:outerShdw>
              </a:effectLst>
            </a:endParaRPr>
          </a:p>
          <a:p>
            <a:pPr marL="0" indent="0" algn="just">
              <a:buNone/>
            </a:pPr>
            <a:endParaRPr lang="sr-Cyrl-RS" sz="3600" dirty="0" smtClean="0">
              <a:solidFill>
                <a:srgbClr val="F9B277"/>
              </a:solidFill>
            </a:endParaRPr>
          </a:p>
          <a:p>
            <a:pPr marL="0" indent="0" algn="just">
              <a:buNone/>
            </a:pPr>
            <a:r>
              <a:rPr lang="sr-Cyrl-RS" sz="3600" dirty="0" smtClean="0">
                <a:solidFill>
                  <a:srgbClr val="F9B277"/>
                </a:solidFill>
              </a:rPr>
              <a:t>	</a:t>
            </a:r>
            <a:endParaRPr lang="en-US" sz="3600" dirty="0">
              <a:solidFill>
                <a:srgbClr val="F9B277"/>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395536" y="188640"/>
            <a:ext cx="8496944" cy="6480720"/>
          </a:xfrm>
        </p:spPr>
        <p:txBody>
          <a:bodyPr/>
          <a:lstStyle/>
          <a:p>
            <a:pPr marL="0" indent="0" algn="just">
              <a:buNone/>
            </a:pPr>
            <a:r>
              <a:rPr lang="sr-Cyrl-RS" dirty="0" smtClean="0"/>
              <a:t>	</a:t>
            </a:r>
            <a:r>
              <a:rPr lang="sr-Cyrl-RS" sz="2400" b="1" dirty="0" smtClean="0">
                <a:solidFill>
                  <a:srgbClr val="F9B277"/>
                </a:solidFill>
                <a:effectLst>
                  <a:outerShdw blurRad="38100" dist="38100" dir="2700000" algn="tl">
                    <a:srgbClr val="000000">
                      <a:alpha val="43137"/>
                    </a:srgbClr>
                  </a:outerShdw>
                </a:effectLst>
              </a:rPr>
              <a:t>Градоначелница града Крушевца госпођа Јасмина Палуровић, поздравила је све учеснике трке ‘’Дечији осмех’’ и пожелела им успех.</a:t>
            </a:r>
            <a:endParaRPr lang="en-US" sz="2400" b="1" dirty="0">
              <a:solidFill>
                <a:srgbClr val="F9B277"/>
              </a:solidFill>
              <a:effectLst>
                <a:outerShdw blurRad="38100" dist="38100" dir="2700000" algn="tl">
                  <a:srgbClr val="000000">
                    <a:alpha val="43137"/>
                  </a:srgbClr>
                </a:outerShdw>
              </a:effectLst>
            </a:endParaRPr>
          </a:p>
        </p:txBody>
      </p:sp>
      <p:pic>
        <p:nvPicPr>
          <p:cNvPr id="8" name="Picture 7" descr="FB_IMG_1647298852807.jpg"/>
          <p:cNvPicPr>
            <a:picLocks noChangeAspect="1"/>
          </p:cNvPicPr>
          <p:nvPr/>
        </p:nvPicPr>
        <p:blipFill>
          <a:blip r:embed="rId2" cstate="print"/>
          <a:stretch>
            <a:fillRect/>
          </a:stretch>
        </p:blipFill>
        <p:spPr>
          <a:xfrm>
            <a:off x="1187624" y="1844824"/>
            <a:ext cx="6848475" cy="4572000"/>
          </a:xfrm>
          <a:prstGeom prst="rect">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FB_IMG_1647299064817.jpg"/>
          <p:cNvPicPr>
            <a:picLocks noGrp="1" noChangeAspect="1"/>
          </p:cNvPicPr>
          <p:nvPr>
            <p:ph idx="1"/>
          </p:nvPr>
        </p:nvPicPr>
        <p:blipFill>
          <a:blip r:embed="rId2" cstate="email"/>
          <a:stretch>
            <a:fillRect/>
          </a:stretch>
        </p:blipFill>
        <p:spPr>
          <a:xfrm>
            <a:off x="323528" y="404664"/>
            <a:ext cx="4206617" cy="2808312"/>
          </a:xfrm>
          <a:prstGeom prst="rect">
            <a:avLst/>
          </a:prstGeom>
          <a:ln>
            <a:noFill/>
          </a:ln>
          <a:effectLst>
            <a:softEdge rad="112500"/>
          </a:effectLst>
        </p:spPr>
      </p:pic>
      <p:pic>
        <p:nvPicPr>
          <p:cNvPr id="5" name="Picture 4" descr="FB_IMG_1647298898048.jpg"/>
          <p:cNvPicPr>
            <a:picLocks noChangeAspect="1"/>
          </p:cNvPicPr>
          <p:nvPr/>
        </p:nvPicPr>
        <p:blipFill>
          <a:blip r:embed="rId3" cstate="email"/>
          <a:stretch>
            <a:fillRect/>
          </a:stretch>
        </p:blipFill>
        <p:spPr>
          <a:xfrm>
            <a:off x="4788024" y="404664"/>
            <a:ext cx="4071409" cy="2790056"/>
          </a:xfrm>
          <a:prstGeom prst="rect">
            <a:avLst/>
          </a:prstGeom>
          <a:ln>
            <a:noFill/>
          </a:ln>
          <a:effectLst>
            <a:softEdge rad="112500"/>
          </a:effectLst>
        </p:spPr>
      </p:pic>
      <p:pic>
        <p:nvPicPr>
          <p:cNvPr id="6" name="Picture 5" descr="FB_IMG_1647299115832.jpg"/>
          <p:cNvPicPr>
            <a:picLocks noChangeAspect="1"/>
          </p:cNvPicPr>
          <p:nvPr/>
        </p:nvPicPr>
        <p:blipFill>
          <a:blip r:embed="rId4" cstate="email"/>
          <a:stretch>
            <a:fillRect/>
          </a:stretch>
        </p:blipFill>
        <p:spPr>
          <a:xfrm>
            <a:off x="323528" y="3501008"/>
            <a:ext cx="4144317" cy="2838729"/>
          </a:xfrm>
          <a:prstGeom prst="rect">
            <a:avLst/>
          </a:prstGeom>
          <a:ln>
            <a:noFill/>
          </a:ln>
          <a:effectLst>
            <a:softEdge rad="112500"/>
          </a:effectLst>
        </p:spPr>
      </p:pic>
      <p:pic>
        <p:nvPicPr>
          <p:cNvPr id="7" name="Content Placeholder 3" descr="FB_IMG_1647298889631.jpg"/>
          <p:cNvPicPr>
            <a:picLocks noChangeAspect="1"/>
          </p:cNvPicPr>
          <p:nvPr/>
        </p:nvPicPr>
        <p:blipFill>
          <a:blip r:embed="rId5" cstate="email"/>
          <a:stretch>
            <a:fillRect/>
          </a:stretch>
        </p:blipFill>
        <p:spPr>
          <a:xfrm>
            <a:off x="4788024" y="3429000"/>
            <a:ext cx="4032448" cy="2901992"/>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FB_IMG_1647297250912.jpg"/>
          <p:cNvPicPr>
            <a:picLocks noChangeAspect="1"/>
          </p:cNvPicPr>
          <p:nvPr/>
        </p:nvPicPr>
        <p:blipFill>
          <a:blip r:embed="rId2" cstate="email"/>
          <a:stretch>
            <a:fillRect/>
          </a:stretch>
        </p:blipFill>
        <p:spPr>
          <a:xfrm>
            <a:off x="323528" y="260648"/>
            <a:ext cx="2592288" cy="3384376"/>
          </a:xfrm>
          <a:prstGeom prst="rect">
            <a:avLst/>
          </a:prstGeom>
          <a:ln>
            <a:noFill/>
          </a:ln>
          <a:effectLst>
            <a:softEdge rad="112500"/>
          </a:effectLst>
        </p:spPr>
      </p:pic>
      <p:pic>
        <p:nvPicPr>
          <p:cNvPr id="10" name="Content Placeholder 9" descr="FB_IMG_1647297270348.jpg"/>
          <p:cNvPicPr>
            <a:picLocks noGrp="1" noChangeAspect="1"/>
          </p:cNvPicPr>
          <p:nvPr>
            <p:ph idx="1"/>
          </p:nvPr>
        </p:nvPicPr>
        <p:blipFill>
          <a:blip r:embed="rId3" cstate="email"/>
          <a:stretch>
            <a:fillRect/>
          </a:stretch>
        </p:blipFill>
        <p:spPr>
          <a:xfrm>
            <a:off x="3419872" y="260648"/>
            <a:ext cx="2472771" cy="3384376"/>
          </a:xfrm>
          <a:prstGeom prst="rect">
            <a:avLst/>
          </a:prstGeom>
          <a:ln>
            <a:noFill/>
          </a:ln>
          <a:effectLst>
            <a:softEdge rad="112500"/>
          </a:effectLst>
        </p:spPr>
      </p:pic>
      <p:pic>
        <p:nvPicPr>
          <p:cNvPr id="11" name="Picture 10" descr="FB_IMG_1647297314790.jpg"/>
          <p:cNvPicPr>
            <a:picLocks noChangeAspect="1"/>
          </p:cNvPicPr>
          <p:nvPr/>
        </p:nvPicPr>
        <p:blipFill>
          <a:blip r:embed="rId4" cstate="email"/>
          <a:stretch>
            <a:fillRect/>
          </a:stretch>
        </p:blipFill>
        <p:spPr>
          <a:xfrm>
            <a:off x="6228184" y="260648"/>
            <a:ext cx="2526027" cy="3384376"/>
          </a:xfrm>
          <a:prstGeom prst="rect">
            <a:avLst/>
          </a:prstGeom>
          <a:ln>
            <a:noFill/>
          </a:ln>
          <a:effectLst>
            <a:softEdge rad="112500"/>
          </a:effectLst>
        </p:spPr>
      </p:pic>
      <p:pic>
        <p:nvPicPr>
          <p:cNvPr id="12" name="Picture 11" descr="FB_IMG_1647297328480.jpg"/>
          <p:cNvPicPr>
            <a:picLocks noChangeAspect="1"/>
          </p:cNvPicPr>
          <p:nvPr/>
        </p:nvPicPr>
        <p:blipFill>
          <a:blip r:embed="rId5" cstate="email"/>
          <a:stretch>
            <a:fillRect/>
          </a:stretch>
        </p:blipFill>
        <p:spPr>
          <a:xfrm>
            <a:off x="179512" y="3861048"/>
            <a:ext cx="4104456" cy="2736304"/>
          </a:xfrm>
          <a:prstGeom prst="rect">
            <a:avLst/>
          </a:prstGeom>
          <a:ln>
            <a:noFill/>
          </a:ln>
          <a:effectLst>
            <a:softEdge rad="112500"/>
          </a:effectLst>
        </p:spPr>
      </p:pic>
      <p:pic>
        <p:nvPicPr>
          <p:cNvPr id="13" name="Picture 12" descr="FB_IMG_1647297346232.jpg"/>
          <p:cNvPicPr>
            <a:picLocks noChangeAspect="1"/>
          </p:cNvPicPr>
          <p:nvPr/>
        </p:nvPicPr>
        <p:blipFill>
          <a:blip r:embed="rId6" cstate="email"/>
          <a:stretch>
            <a:fillRect/>
          </a:stretch>
        </p:blipFill>
        <p:spPr>
          <a:xfrm>
            <a:off x="4499992" y="3789040"/>
            <a:ext cx="4221088" cy="2814059"/>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FB_IMG_1647297175622.jpg"/>
          <p:cNvPicPr>
            <a:picLocks noGrp="1" noChangeAspect="1"/>
          </p:cNvPicPr>
          <p:nvPr>
            <p:ph idx="1"/>
          </p:nvPr>
        </p:nvPicPr>
        <p:blipFill>
          <a:blip r:embed="rId2" cstate="email"/>
          <a:stretch>
            <a:fillRect/>
          </a:stretch>
        </p:blipFill>
        <p:spPr>
          <a:xfrm>
            <a:off x="2123728" y="3429000"/>
            <a:ext cx="4860540" cy="3240360"/>
          </a:xfrm>
          <a:prstGeom prst="rect">
            <a:avLst/>
          </a:prstGeom>
          <a:ln>
            <a:noFill/>
          </a:ln>
          <a:effectLst>
            <a:softEdge rad="112500"/>
          </a:effectLst>
        </p:spPr>
      </p:pic>
      <p:pic>
        <p:nvPicPr>
          <p:cNvPr id="5" name="Picture 4" descr="IMG-37d78c69accc1820a02a227857fa2041-V.jpg"/>
          <p:cNvPicPr>
            <a:picLocks noChangeAspect="1"/>
          </p:cNvPicPr>
          <p:nvPr/>
        </p:nvPicPr>
        <p:blipFill>
          <a:blip r:embed="rId3" cstate="email"/>
          <a:stretch>
            <a:fillRect/>
          </a:stretch>
        </p:blipFill>
        <p:spPr>
          <a:xfrm>
            <a:off x="1835696" y="188640"/>
            <a:ext cx="5480270" cy="3168352"/>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G-c7b9b2fe848280325ad2c6622e5be946-V.jpg"/>
          <p:cNvPicPr>
            <a:picLocks noGrp="1" noChangeAspect="1"/>
          </p:cNvPicPr>
          <p:nvPr>
            <p:ph idx="1"/>
          </p:nvPr>
        </p:nvPicPr>
        <p:blipFill>
          <a:blip r:embed="rId2" cstate="email"/>
          <a:stretch>
            <a:fillRect/>
          </a:stretch>
        </p:blipFill>
        <p:spPr>
          <a:xfrm>
            <a:off x="683570" y="692697"/>
            <a:ext cx="3672406" cy="5112567"/>
          </a:xfrm>
          <a:prstGeom prst="rect">
            <a:avLst/>
          </a:prstGeom>
          <a:ln>
            <a:noFill/>
          </a:ln>
          <a:effectLst>
            <a:softEdge rad="112500"/>
          </a:effectLst>
        </p:spPr>
      </p:pic>
      <p:pic>
        <p:nvPicPr>
          <p:cNvPr id="5" name="Picture 4" descr="IMG-ec681960fc1e893f0f3e990cc0f5c421-V.jpg"/>
          <p:cNvPicPr>
            <a:picLocks noChangeAspect="1"/>
          </p:cNvPicPr>
          <p:nvPr/>
        </p:nvPicPr>
        <p:blipFill>
          <a:blip r:embed="rId3" cstate="email"/>
          <a:stretch>
            <a:fillRect/>
          </a:stretch>
        </p:blipFill>
        <p:spPr>
          <a:xfrm>
            <a:off x="4788024" y="692696"/>
            <a:ext cx="3672408" cy="5112568"/>
          </a:xfrm>
          <a:prstGeom prst="rect">
            <a:avLst/>
          </a:prstGeom>
          <a:ln>
            <a:noFill/>
          </a:ln>
          <a:effectLst>
            <a:softEdge rad="11250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ustom 18">
      <a:dk1>
        <a:sysClr val="windowText" lastClr="000000"/>
      </a:dk1>
      <a:lt1>
        <a:sysClr val="window" lastClr="FFFFFF"/>
      </a:lt1>
      <a:dk2>
        <a:srgbClr val="1F497D"/>
      </a:dk2>
      <a:lt2>
        <a:srgbClr val="EEECE1"/>
      </a:lt2>
      <a:accent1>
        <a:srgbClr val="548DD4"/>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94</TotalTime>
  <Words>5</Words>
  <Application>Microsoft Office PowerPoint</Application>
  <PresentationFormat>On-screen Show (4:3)</PresentationFormat>
  <Paragraphs>12</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Apex</vt:lpstr>
      <vt:lpstr>ТРКА ‘’ДЕЧИЈИ ОСМЕХ’’ </vt:lpstr>
      <vt:lpstr>Slide 2</vt:lpstr>
      <vt:lpstr>Slide 3</vt:lpstr>
      <vt:lpstr>Slide 4</vt:lpstr>
      <vt:lpstr>Slide 5</vt:lpstr>
      <vt:lpstr>Slide 6</vt:lpstr>
      <vt:lpstr>Slide 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ТРКА ‘’ДЕЧИЈИ ОСМЕХ’’</dc:title>
  <dc:creator>korisnik</dc:creator>
  <cp:lastModifiedBy>ASUS</cp:lastModifiedBy>
  <cp:revision>13</cp:revision>
  <dcterms:created xsi:type="dcterms:W3CDTF">2022-03-17T09:58:09Z</dcterms:created>
  <dcterms:modified xsi:type="dcterms:W3CDTF">2022-03-17T11:44:38Z</dcterms:modified>
</cp:coreProperties>
</file>