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492BF-9229-4FCD-A042-A6817D3178F4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892971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Трибина за родитеље/друге законске заступнике деце раног узраста (од 3 до 5,5 година) са темом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 одржана у Читлуку  1.октобра 2019. године.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Трибину су одржале и на питања присутних  о овој теми одговарале</a:t>
            </a:r>
            <a:r>
              <a:rPr lang="sr-Cyrl-RS" sz="2000" dirty="0" smtClean="0">
                <a:latin typeface="Times New Roman"/>
                <a:cs typeface="Times New Roman"/>
              </a:rPr>
              <a:t>: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Марија Средојевић, стр.сарадник психолог, ПУ,,Ната Вељковић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-др Драгица Симић, педијатар, Дечји диспанзер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-Драгана Дунђеровић, дефектолог-логопед, ПУ,,Ната Вељковић’’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-Невена Мијајловић, социјални радник, Центар за социјални рад.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-мр Далиборка Живковић, васпитач сарадник,  ПУ,,Ната Вељковић’’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Трибини је присуствовала и васпитач Ана Павловић – носилац реализације програма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почевши од 7.октобра 2019.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91001_1301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929190" y="285728"/>
            <a:ext cx="3429024" cy="3164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20191001_1319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14348" y="3571876"/>
            <a:ext cx="7643866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20191001_13011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714348" y="285728"/>
            <a:ext cx="4143404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9058" y="214290"/>
            <a:ext cx="521494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 деце раног узраста (од 3 до 5,5 година) са темом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 одржана у Великом Шиљеговцу   2.октобра 2019. године.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Трибину су одржале и на питања присутних  о овој теми одговарале</a:t>
            </a:r>
            <a:r>
              <a:rPr lang="sr-Cyrl-RS" sz="2000" dirty="0" smtClean="0">
                <a:latin typeface="Times New Roman"/>
                <a:cs typeface="Times New Roman"/>
              </a:rPr>
              <a:t>: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Марија Средојевић, стр.сарадник психолог, ПУ,,Ната Вељковић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-др Драгица Симић, педијатар, Дечји диспанзер</a:t>
            </a:r>
            <a:endParaRPr lang="sr-Latn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-мр Далиборка Живковић, васпитач сарадник,  ПУ,,Ната Вељковић’’</a:t>
            </a:r>
          </a:p>
          <a:p>
            <a:pPr algn="just"/>
            <a:endParaRPr lang="sr-Latn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Трибини је присуствовала и васпитач Ана Беговић – носилац реализације програма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почевши од 7.октобра 2019.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/>
          </a:p>
        </p:txBody>
      </p:sp>
      <p:pic>
        <p:nvPicPr>
          <p:cNvPr id="3" name="Picture 2" descr="20191003_1239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57166"/>
            <a:ext cx="3786214" cy="3100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IMG-80de4d2bc7380880ab75d77c100095bb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857628"/>
            <a:ext cx="3143272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a81556501a585317dcd26a9c345674a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234</Words>
  <Application>Microsoft Office PowerPoint</Application>
  <PresentationFormat>On-screen Show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KOORDINATOR</dc:creator>
  <cp:lastModifiedBy>KOORDINATOR</cp:lastModifiedBy>
  <cp:revision>18</cp:revision>
  <dcterms:created xsi:type="dcterms:W3CDTF">2019-10-02T06:58:37Z</dcterms:created>
  <dcterms:modified xsi:type="dcterms:W3CDTF">2019-10-03T11:46:01Z</dcterms:modified>
</cp:coreProperties>
</file>