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CS" smtClean="0"/>
              <a:t>Kliknite i uredite stil podnaslova mastera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040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368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02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903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011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132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9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66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157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1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CS" smtClean="0"/>
              <a:t>Kliknite i uredite naslov mastera</a:t>
            </a:r>
            <a:endParaRPr lang="en-US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A4516-4DCA-4BDE-87E7-655A1A194A00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12FDB-FD33-467A-818F-D7BB2E283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656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9720" y="357167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>
                <a:latin typeface="Times New Roman" pitchFamily="18" charset="0"/>
                <a:cs typeface="Times New Roman" pitchFamily="18" charset="0"/>
              </a:rPr>
              <a:t>Трибина за родитеље/друге законске заступнике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6981" y="1040809"/>
            <a:ext cx="117763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Две трибине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за родитеље/друге законске заступнике деце раног узраста (од 3 до 5,5 година) са темом </a:t>
            </a:r>
            <a:r>
              <a:rPr lang="sr-Cyrl-RS" sz="2000" i="1" dirty="0">
                <a:latin typeface="Times New Roman" pitchFamily="18" charset="0"/>
                <a:cs typeface="Times New Roman" pitchFamily="18" charset="0"/>
              </a:rPr>
              <a:t>Значај раног развоја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су одржане 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Великом </a:t>
            </a:r>
            <a:r>
              <a:rPr lang="sr-Cyrl-RS" sz="2000" dirty="0" err="1" smtClean="0">
                <a:latin typeface="Times New Roman" pitchFamily="18" charset="0"/>
                <a:cs typeface="Times New Roman" pitchFamily="18" charset="0"/>
              </a:rPr>
              <a:t>Шиљеговцу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30.септембра 2020.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године. </a:t>
            </a: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Трибине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су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одржале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и на питања присутних  о овој теми одговарале</a:t>
            </a:r>
            <a:r>
              <a:rPr lang="sr-Cyrl-RS" sz="2000" dirty="0">
                <a:latin typeface="Times New Roman"/>
                <a:cs typeface="Times New Roman"/>
              </a:rPr>
              <a:t>: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-Слободанка Миладиновић, стручни сарадник </a:t>
            </a:r>
            <a:r>
              <a:rPr lang="sr-Cyrl-RS" sz="2000" dirty="0" err="1" smtClean="0">
                <a:latin typeface="Times New Roman" pitchFamily="18" charset="0"/>
                <a:cs typeface="Times New Roman" pitchFamily="18" charset="0"/>
              </a:rPr>
              <a:t>педагог,педагошки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саветник, ПУ,,</a:t>
            </a:r>
            <a:r>
              <a:rPr lang="sr-Cyrl-RS" sz="2000" dirty="0" err="1" smtClean="0">
                <a:latin typeface="Times New Roman" pitchFamily="18" charset="0"/>
                <a:cs typeface="Times New Roman" pitchFamily="18" charset="0"/>
              </a:rPr>
              <a:t>Ната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Вељковић’’  и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-Драгана </a:t>
            </a:r>
            <a:r>
              <a:rPr lang="sr-Cyrl-RS" sz="2000" dirty="0" err="1" smtClean="0">
                <a:latin typeface="Times New Roman" pitchFamily="18" charset="0"/>
                <a:cs typeface="Times New Roman" pitchFamily="18" charset="0"/>
              </a:rPr>
              <a:t>Дунђеровић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, стручни сарадник дефектолог логопед,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ПУ,,</a:t>
            </a:r>
            <a:r>
              <a:rPr lang="sr-Cyrl-RS" sz="2000" dirty="0" err="1" smtClean="0">
                <a:latin typeface="Times New Roman" pitchFamily="18" charset="0"/>
                <a:cs typeface="Times New Roman" pitchFamily="18" charset="0"/>
              </a:rPr>
              <a:t>Ната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Вељковић’’</a:t>
            </a:r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Трибинама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је присуствовала и васпитач Ана Павловић – носилац реализације програма </a:t>
            </a:r>
            <a:r>
              <a:rPr lang="sr-Cyrl-RS" sz="2000" i="1" dirty="0">
                <a:latin typeface="Times New Roman" pitchFamily="18" charset="0"/>
                <a:cs typeface="Times New Roman" pitchFamily="18" charset="0"/>
              </a:rPr>
              <a:t>Живимо и учимо заједно – </a:t>
            </a:r>
            <a:r>
              <a:rPr lang="sr-Latn-RS" sz="2000" i="1" dirty="0">
                <a:latin typeface="Times New Roman" pitchFamily="18" charset="0"/>
                <a:cs typeface="Times New Roman" pitchFamily="18" charset="0"/>
              </a:rPr>
              <a:t>Sikaves bešaves savore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у две васпитне групе, почевши </a:t>
            </a:r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од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1.октобра 2020.</a:t>
            </a:r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387488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Čuvar mesta za sadržaj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727975" y="994352"/>
            <a:ext cx="3263503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Čuvar mesta za sadržaj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11981" y="1226921"/>
            <a:ext cx="5181600" cy="3886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1635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Čuvar mesta za sadržaj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96637" y="631176"/>
            <a:ext cx="5181600" cy="3886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Čuvar mesta za sadržaj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407727" y="2058194"/>
            <a:ext cx="5181600" cy="3886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9317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819" y="471054"/>
            <a:ext cx="4378036" cy="5837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4697" y="471054"/>
            <a:ext cx="4079448" cy="59297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1244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111</Words>
  <Application>Microsoft Office PowerPoint</Application>
  <PresentationFormat>Široki ekran</PresentationFormat>
  <Paragraphs>11</Paragraphs>
  <Slides>4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tema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KORISNIK</dc:creator>
  <cp:lastModifiedBy>KORISNIK</cp:lastModifiedBy>
  <cp:revision>1</cp:revision>
  <dcterms:created xsi:type="dcterms:W3CDTF">2020-10-01T18:08:54Z</dcterms:created>
  <dcterms:modified xsi:type="dcterms:W3CDTF">2020-10-01T18:27:53Z</dcterms:modified>
</cp:coreProperties>
</file>