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CS" smtClean="0"/>
              <a:t>Kliknite i uredite stil podnaslova mastera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1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594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976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04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231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05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16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600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190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795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00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2AAA1-D334-4A5B-84D6-0CB0F6E06816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DA323-0FA8-40E9-8354-857F46C43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732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9720" y="357167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428737"/>
            <a:ext cx="89297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Трибина за родитеље/друге законске заступнике деце раног узраста (од 3 до 5,5 година) са темом </a:t>
            </a:r>
            <a:r>
              <a:rPr lang="sr-Cyrl-RS" sz="2000" i="1" dirty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је одржана у Читлуку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28.септембра 2020.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године. 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Трибину је одржала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и на питања присутних  о овој теми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одговарала</a:t>
            </a:r>
            <a:r>
              <a:rPr lang="sr-Cyrl-RS" sz="2000" dirty="0" smtClean="0">
                <a:latin typeface="Times New Roman"/>
                <a:cs typeface="Times New Roman"/>
              </a:rPr>
              <a:t>: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мр Далиборка Живковић, васпитач сарадник,  ПУ,,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Ната Вељковић’’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 Трибини је присуствовала и васпитач Ана Павловић – носилац реализације програма </a:t>
            </a:r>
            <a:r>
              <a:rPr lang="sr-Cyrl-RS" sz="2000" i="1" dirty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, почевши од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1.октобра 2020.</a:t>
            </a:r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31033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051" y="260062"/>
            <a:ext cx="8387293" cy="6290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Čuvar mesta za sadržaj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0036" y="260062"/>
            <a:ext cx="3061855" cy="628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374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88</Words>
  <Application>Microsoft Office PowerPoint</Application>
  <PresentationFormat>Široki ekran</PresentationFormat>
  <Paragraphs>10</Paragraphs>
  <Slides>2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tema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KORISNIK</dc:creator>
  <cp:lastModifiedBy>KORISNIK</cp:lastModifiedBy>
  <cp:revision>1</cp:revision>
  <dcterms:created xsi:type="dcterms:W3CDTF">2020-10-01T18:29:50Z</dcterms:created>
  <dcterms:modified xsi:type="dcterms:W3CDTF">2020-10-01T18:34:39Z</dcterms:modified>
</cp:coreProperties>
</file>