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2" r:id="rId6"/>
    <p:sldId id="263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492BF-9229-4FCD-A042-A6817D3178F4}" type="datetimeFigureOut">
              <a:rPr lang="en-US" smtClean="0"/>
              <a:pPr/>
              <a:t>10/4/2021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C9A82-C45D-4DB9-BA1B-6ACB240F1B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89297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Трибина за родитеље/друге законске заступнике деце раног узраста (од 3 до 5,5 година) са темом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 одржана у Читлуку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30.септембра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2021.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године.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Трибину су одржале и на питања присутних  о овој теми одговарале</a:t>
            </a:r>
            <a:r>
              <a:rPr lang="sr-Cyrl-RS" sz="2000" dirty="0" smtClean="0">
                <a:latin typeface="Times New Roman"/>
                <a:cs typeface="Times New Roman"/>
              </a:rPr>
              <a:t>: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др Драгица Симић, педијатар, Дечји диспанзер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-Драгана Дунђеровић, дефектолог-логопед, ПУ,,Ната Вељковић’’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Трибини је присуствовала и васпитач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Јелена Јовановић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– носилац реализације програма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почевши од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4.октобра 2021.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tribine\viber_image_2021-09-30_11-24-30-9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59946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tribine\viber_image_2021-10-03_20-43-48-7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140968"/>
            <a:ext cx="5760639" cy="3240360"/>
          </a:xfrm>
          <a:prstGeom prst="rect">
            <a:avLst/>
          </a:prstGeom>
          <a:noFill/>
        </p:spPr>
      </p:pic>
      <p:pic>
        <p:nvPicPr>
          <p:cNvPr id="2050" name="Picture 2" descr="E:\tribine\viber_image_2021-09-30_11-24-31-0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5400600" cy="3240360"/>
          </a:xfrm>
          <a:prstGeom prst="rect">
            <a:avLst/>
          </a:prstGeom>
          <a:noFill/>
        </p:spPr>
      </p:pic>
      <p:pic>
        <p:nvPicPr>
          <p:cNvPr id="2052" name="Picture 4" descr="E:\tribine\viber_image_2021-09-30_11-24-31-1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04664"/>
            <a:ext cx="3168352" cy="2376264"/>
          </a:xfrm>
          <a:prstGeom prst="rect">
            <a:avLst/>
          </a:prstGeom>
          <a:noFill/>
        </p:spPr>
      </p:pic>
      <p:pic>
        <p:nvPicPr>
          <p:cNvPr id="2053" name="Picture 5" descr="E:\tribine\viber_image_2021-09-30_11-24-31-1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861048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8929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Трибина за родитеље/друге законске заступнике деце раног узраста (од 3 до 5,5 година) са темом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 одржана у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Коњуху,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30.септембра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2021.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године.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Трибину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одржала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и на питања присутних  о овој теми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одговарала</a:t>
            </a:r>
            <a:r>
              <a:rPr lang="sr-Cyrl-RS" sz="2000" dirty="0" smtClean="0">
                <a:latin typeface="Times New Roman"/>
                <a:cs typeface="Times New Roman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Драгана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Дунђеровић, дефектолог-логопед, ПУ,,Ната Вељковић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’’.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Трибини је присуствовала и васпитач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Лидија Благојевић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– носилац реализације програма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почевши од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4.октобра 2021.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tribine\viber_image_2021-10-01_18-49-58-6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836712"/>
            <a:ext cx="3528392" cy="4752528"/>
          </a:xfrm>
          <a:prstGeom prst="rect">
            <a:avLst/>
          </a:prstGeom>
          <a:noFill/>
        </p:spPr>
      </p:pic>
      <p:pic>
        <p:nvPicPr>
          <p:cNvPr id="4100" name="Picture 4" descr="E:\tribine\viber_image_2021-10-01_18-49-54-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4590510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9058" y="214290"/>
            <a:ext cx="521494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 деце раног узраста (од 3 до 5,5 година) са темом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је одржана у Великом Шиљеговцу 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октобра 2021.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године. </a:t>
            </a: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Трибину су одржале и на питања присутних  о овој теми одговарале</a:t>
            </a:r>
            <a:r>
              <a:rPr lang="sr-Cyrl-RS" sz="2000" dirty="0" smtClean="0">
                <a:latin typeface="Times New Roman"/>
                <a:cs typeface="Times New Roman"/>
              </a:rPr>
              <a:t>: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-Марија Средојевић, стр.сарадник психолог, ПУ,,Ната Вељковић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др Јованка Антић, стоматолог у Дечијем диспанзеру и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-Невена Мијајловић, сарадник из Центра за социјални рад</a:t>
            </a:r>
            <a:endParaRPr lang="sr-Latn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Трибини је присуствовала и васпитач Ана Беговић – носилац реализације програма </a:t>
            </a: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 smtClean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почевши од 4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.октобра 2021.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36576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tribine\viber_image_2021-10-01_14-01-31-5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621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281</Words>
  <Application>Microsoft Office PowerPoint</Application>
  <PresentationFormat>On-screen Show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KOORDINATOR</dc:creator>
  <cp:lastModifiedBy>Daca Koordinator</cp:lastModifiedBy>
  <cp:revision>19</cp:revision>
  <dcterms:created xsi:type="dcterms:W3CDTF">2019-10-02T06:58:37Z</dcterms:created>
  <dcterms:modified xsi:type="dcterms:W3CDTF">2021-10-04T07:24:42Z</dcterms:modified>
</cp:coreProperties>
</file>