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58" r:id="rId3"/>
    <p:sldId id="259" r:id="rId4"/>
    <p:sldId id="262" r:id="rId5"/>
    <p:sldId id="270" r:id="rId6"/>
    <p:sldId id="263" r:id="rId7"/>
    <p:sldId id="264" r:id="rId8"/>
    <p:sldId id="268" r:id="rId9"/>
    <p:sldId id="266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17628-64D3-4784-A6AF-C1E4B5C3EA41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8D830-6A5C-40B4-9267-87FF4349E10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8D830-6A5C-40B4-9267-87FF4349E109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6BE7EB4-C9B4-470B-9858-9D9C869E4FBF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DB498B0-845C-4450-800C-7E7A0A35C7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24" y="2819400"/>
            <a:ext cx="7836610" cy="1752600"/>
          </a:xfrm>
        </p:spPr>
        <p:txBody>
          <a:bodyPr>
            <a:normAutofit lnSpcReduction="10000"/>
          </a:bodyPr>
          <a:lstStyle/>
          <a:p>
            <a:endParaRPr lang="sr-Cyrl-RS" b="1" i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 algn="l"/>
            <a:r>
              <a:rPr lang="sr-Cyrl-R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Трибина </a:t>
            </a:r>
          </a:p>
          <a:p>
            <a:r>
              <a:rPr lang="sr-Cyrl-RS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dirty="0"/>
          </a:p>
        </p:txBody>
      </p:sp>
      <p:pic>
        <p:nvPicPr>
          <p:cNvPr id="4" name="Picture 3" descr="Logo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85728"/>
            <a:ext cx="1928826" cy="14875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071538" y="5429264"/>
            <a:ext cx="7286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latin typeface="Times New Roman" pitchFamily="18" charset="0"/>
              </a:rPr>
              <a:t>20.04.2015</a:t>
            </a:r>
            <a:endParaRPr lang="sr-Latn-RS" b="1" dirty="0">
              <a:latin typeface="Times New Roman" pitchFamily="18" charset="0"/>
            </a:endParaRPr>
          </a:p>
          <a:p>
            <a:pPr algn="ctr"/>
            <a:r>
              <a:rPr lang="sr-Cyrl-RS" b="1" dirty="0" smtClean="0">
                <a:latin typeface="Times New Roman" pitchFamily="18" charset="0"/>
              </a:rPr>
              <a:t>Крушевац </a:t>
            </a:r>
            <a:endParaRPr lang="en-US" b="1" dirty="0">
              <a:latin typeface="Times New Roman" pitchFamily="18" charset="0"/>
            </a:endParaRPr>
          </a:p>
        </p:txBody>
      </p:sp>
      <p:pic>
        <p:nvPicPr>
          <p:cNvPr id="7" name="Picture 6" descr="C:\Users\KORISNIK\Desktop\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642918"/>
            <a:ext cx="2000264" cy="1143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Picture 3" descr="C:\Users\KORISNIK\Desktop\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642918"/>
            <a:ext cx="2357454" cy="1500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Јавно здравље </a:t>
            </a:r>
            <a:endParaRPr lang="en-US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1643050"/>
            <a:ext cx="5286412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Здравствено васпитање 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2976" y="3214686"/>
            <a:ext cx="221457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Локална</a:t>
            </a:r>
          </a:p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 заједница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2" y="3214686"/>
            <a:ext cx="235745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</a:rPr>
              <a:t>Просветне </a:t>
            </a:r>
          </a:p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</a:rPr>
              <a:t>установе 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72264" y="3214686"/>
            <a:ext cx="207170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</a:rPr>
              <a:t>Здравствене установе 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857752" y="4214818"/>
            <a:ext cx="48463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4786314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2500298" y="221455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7143768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071802" y="5286388"/>
            <a:ext cx="378621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071802" y="5643579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ПУ </a:t>
            </a:r>
            <a:r>
              <a:rPr lang="sr-Cyrl-RS" sz="2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Ната Вељковић</a:t>
            </a:r>
            <a:endParaRPr lang="en-US" sz="2800" b="1" i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123138" cy="1071570"/>
          </a:xfrm>
        </p:spPr>
        <p:txBody>
          <a:bodyPr>
            <a:normAutofit fontScale="90000"/>
          </a:bodyPr>
          <a:lstStyle/>
          <a:p>
            <a:r>
              <a:rPr lang="sr-Cyrl-RS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1600200"/>
            <a:ext cx="8929718" cy="449580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Део активности у оквиру обележавања Дана ПУ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 Вељковић 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био је посвећен едукацији запослених из области заштите здравља .У Белој сали КЦК одржана је трибина </a:t>
            </a:r>
            <a:r>
              <a:rPr lang="sr-Cyrl-RS" sz="32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образовања.</a:t>
            </a:r>
            <a:endParaRPr lang="sr-Latn-RS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Предавачи су били: др Мирјана Аврамовић, начелник Центра за превенцију и контролу болести Завода за јавно здравље,др Дејана Милојевић,</a:t>
            </a:r>
            <a:r>
              <a:rPr lang="sr-Latn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гинеколог Опште болнице Крушевац и Слободанка Миладиновић,педагог ПУ </a:t>
            </a:r>
            <a:r>
              <a:rPr lang="sr-Cyrl-RS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 Вељковић .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400" dirty="0"/>
          </a:p>
        </p:txBody>
      </p:sp>
      <p:pic>
        <p:nvPicPr>
          <p:cNvPr id="6" name="Content Placeholder 5" descr="18010522_1355917581143957_8513851036912285823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17625" y="1600200"/>
            <a:ext cx="67437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700" dirty="0"/>
          </a:p>
        </p:txBody>
      </p:sp>
      <p:pic>
        <p:nvPicPr>
          <p:cNvPr id="5" name="Picture 4" descr="image-0-02-05-f6cd24d65bf745dda9368d13551f7d02681cfbb05969467ea83f419d571bcf05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1714488"/>
            <a:ext cx="578647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400" dirty="0"/>
          </a:p>
        </p:txBody>
      </p:sp>
      <p:pic>
        <p:nvPicPr>
          <p:cNvPr id="6" name="Content Placeholder 5" descr="18011146_1355917847810597_319451432425835176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17625" y="1600200"/>
            <a:ext cx="67437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400" dirty="0"/>
          </a:p>
        </p:txBody>
      </p:sp>
      <p:pic>
        <p:nvPicPr>
          <p:cNvPr id="6" name="Content Placeholder 5" descr="18010348_1355917344477314_1474495945539246594_n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17625" y="1600200"/>
            <a:ext cx="6743700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700" dirty="0"/>
          </a:p>
        </p:txBody>
      </p:sp>
      <p:pic>
        <p:nvPicPr>
          <p:cNvPr id="4" name="Content Placeholder 3" descr="DSC_01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93208" y="1600200"/>
            <a:ext cx="7992533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245632" cy="990600"/>
          </a:xfrm>
        </p:spPr>
        <p:txBody>
          <a:bodyPr>
            <a:norm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400" dirty="0"/>
          </a:p>
        </p:txBody>
      </p:sp>
      <p:pic>
        <p:nvPicPr>
          <p:cNvPr id="4" name="Content Placeholder 3" descr="image-0-02-05-9e1412ca1d021ca98d761a0f6d6dc81d984a7adef50a5a79f594615eeff1df31-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5597851" y="5928706"/>
            <a:ext cx="45719" cy="61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6" descr="DSC_0111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93208" y="1600200"/>
            <a:ext cx="7992533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Васпитање и образовање у служби здравља-здравље у служби васпитања и образовања</a:t>
            </a:r>
            <a:endParaRPr lang="en-US" sz="2700" dirty="0"/>
          </a:p>
        </p:txBody>
      </p:sp>
      <p:pic>
        <p:nvPicPr>
          <p:cNvPr id="5" name="Content Placeholder 4" descr="DSC_01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71612"/>
            <a:ext cx="7992533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61</TotalTime>
  <Words>189</Words>
  <Application>Microsoft Office PowerPoint</Application>
  <PresentationFormat>On-screen Show (4:3)</PresentationFormat>
  <Paragraphs>24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Median</vt:lpstr>
      <vt:lpstr>Slide 1</vt:lpstr>
      <vt:lpstr>Јавно здравље </vt:lpstr>
      <vt:lpstr>Васпитање и образовање у служби здравља-здравље у служби васпитања и образовања 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  <vt:lpstr>Васпитање и образовање у служби здравља-здравље у служби васпитања и образовања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11</cp:revision>
  <dcterms:created xsi:type="dcterms:W3CDTF">2017-05-08T00:13:43Z</dcterms:created>
  <dcterms:modified xsi:type="dcterms:W3CDTF">2017-05-08T11:05:38Z</dcterms:modified>
</cp:coreProperties>
</file>