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3B06B3-3A9A-4932-97D6-B0137FB56FCD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44CCEF-4F8E-4C23-84DA-47C4BAFADE4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3B06B3-3A9A-4932-97D6-B0137FB56FCD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44CCEF-4F8E-4C23-84DA-47C4BAFADE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3B06B3-3A9A-4932-97D6-B0137FB56FCD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44CCEF-4F8E-4C23-84DA-47C4BAFADE4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3B06B3-3A9A-4932-97D6-B0137FB56FCD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44CCEF-4F8E-4C23-84DA-47C4BAFADE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3B06B3-3A9A-4932-97D6-B0137FB56FCD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44CCEF-4F8E-4C23-84DA-47C4BAFADE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3B06B3-3A9A-4932-97D6-B0137FB56FCD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44CCEF-4F8E-4C23-84DA-47C4BAFADE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3B06B3-3A9A-4932-97D6-B0137FB56FCD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44CCEF-4F8E-4C23-84DA-47C4BAFADE4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3B06B3-3A9A-4932-97D6-B0137FB56FCD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44CCEF-4F8E-4C23-84DA-47C4BAFADE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3B06B3-3A9A-4932-97D6-B0137FB56FCD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44CCEF-4F8E-4C23-84DA-47C4BAFADE4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3B06B3-3A9A-4932-97D6-B0137FB56FCD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44CCEF-4F8E-4C23-84DA-47C4BAFADE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3B06B3-3A9A-4932-97D6-B0137FB56FCD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844CCEF-4F8E-4C23-84DA-47C4BAFADE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B3B06B3-3A9A-4932-97D6-B0137FB56FCD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844CCEF-4F8E-4C23-84DA-47C4BAFADE4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0100" y="500042"/>
            <a:ext cx="7929618" cy="1470025"/>
          </a:xfrm>
        </p:spPr>
        <p:txBody>
          <a:bodyPr>
            <a:normAutofit/>
          </a:bodyPr>
          <a:lstStyle/>
          <a:p>
            <a:r>
              <a:rPr lang="sr-Cyrl-RS" sz="3600" b="1" dirty="0" smtClean="0">
                <a:latin typeface="Times New Roman" pitchFamily="18" charset="0"/>
              </a:rPr>
              <a:t>Народна традиција,вера и баштина </a:t>
            </a:r>
            <a:endParaRPr lang="en-US" sz="3600" b="1" dirty="0"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2500306"/>
            <a:ext cx="8143900" cy="43576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8072462" cy="1143000"/>
          </a:xfrm>
        </p:spPr>
        <p:txBody>
          <a:bodyPr>
            <a:no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У оквиру  сарадње са породицом реализована је  васпитно-образовна активност у оквиру етапе </a:t>
            </a:r>
            <a:r>
              <a:rPr lang="en-US" sz="2000" dirty="0" smtClean="0">
                <a:latin typeface="Times New Roman" pitchFamily="18" charset="0"/>
              </a:rPr>
              <a:t> </a:t>
            </a:r>
            <a:r>
              <a:rPr lang="sr-Cyrl-RS" sz="2000" i="1" dirty="0" smtClean="0">
                <a:latin typeface="Times New Roman" pitchFamily="18" charset="0"/>
              </a:rPr>
              <a:t>Народна традиција,вера и баштина</a:t>
            </a:r>
            <a:r>
              <a:rPr lang="sr-Cyrl-RS" sz="2000" dirty="0" smtClean="0">
                <a:latin typeface="Times New Roman" pitchFamily="18" charset="0"/>
              </a:rPr>
              <a:t>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16522353_690908297753336_476400097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108" y="1571612"/>
            <a:ext cx="6000792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22679_690908334419999_1020248406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8794" y="1357298"/>
            <a:ext cx="6000792" cy="5286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071538" y="357166"/>
            <a:ext cx="72866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dirty="0" smtClean="0">
                <a:latin typeface="Times New Roman" pitchFamily="18" charset="0"/>
              </a:rPr>
              <a:t>Деца припремне васпитне групе ,васпитача Гордане Павловић </a:t>
            </a:r>
            <a:endParaRPr lang="en-US" sz="20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23262_690908371086662_241216289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1643050"/>
            <a:ext cx="6215106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214414" y="500042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Старешина цркве и родитељ Жељко Марковић са децом у крстионици Цркве Лазарице  </a:t>
            </a:r>
            <a:endParaRPr lang="en-US" sz="20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58565_690908264420006_206990532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8794" y="1428736"/>
            <a:ext cx="5857916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000100" y="428604"/>
            <a:ext cx="7858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Прича о Кнезу Лазару,Кнегињи Милици,Деспоту Стефану Лазаревићу</a:t>
            </a:r>
            <a:endParaRPr lang="en-US" sz="20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43</TotalTime>
  <Words>47</Words>
  <Application>Microsoft Office PowerPoint</Application>
  <PresentationFormat>On-screen Show (4:3)</PresentationFormat>
  <Paragraphs>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Solstice</vt:lpstr>
      <vt:lpstr>Народна традиција,вера и баштина </vt:lpstr>
      <vt:lpstr>У оквиру  сарадње са породицом реализована је  васпитно-образовна активност у оквиру етапе  Народна традиција,вера и баштина 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Народна традиција ,вера и баштина</dc:title>
  <dc:creator>KORISNIK</dc:creator>
  <cp:lastModifiedBy>KORISNIK</cp:lastModifiedBy>
  <cp:revision>6</cp:revision>
  <dcterms:created xsi:type="dcterms:W3CDTF">2017-02-21T00:53:54Z</dcterms:created>
  <dcterms:modified xsi:type="dcterms:W3CDTF">2017-02-21T10:22:34Z</dcterms:modified>
</cp:coreProperties>
</file>