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9" d="100"/>
          <a:sy n="69" d="100"/>
        </p:scale>
        <p:origin x="-34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A2365-23BF-435B-ADC2-361995A9EA23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513E8-9328-4981-AE42-6B1E1A8E9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KORISNIK\Desktop\Po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071678"/>
            <a:ext cx="7643866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714480" y="714356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Тениски  турнир  у вртићу  </a:t>
            </a:r>
            <a:r>
              <a:rPr lang="sr-Cyrl-RS" b="1" i="1" dirty="0" smtClean="0">
                <a:latin typeface="Times New Roman" pitchFamily="18" charset="0"/>
              </a:rPr>
              <a:t>Невен </a:t>
            </a:r>
            <a:endParaRPr lang="en-US" b="1" i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Меч је у току игре прерастао у турнир,видећете зашто!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2051" name="Picture 3" descr="C:\Users\KORISNIK\Desktop\IMG_15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214554"/>
            <a:ext cx="4286280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Почели смо са причом  тате, Лоле Драгићевић  о тенису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5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1143000"/>
          </a:xfrm>
        </p:spPr>
        <p:txBody>
          <a:bodyPr>
            <a:no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Киша нас није омела ,сала спремна за дочек тенисера и публике,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судија меча врши последњу проверу  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5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Навијачи су стигли ,групе </a:t>
            </a:r>
            <a:r>
              <a:rPr lang="sr-Cyrl-RS" sz="2400" i="1" dirty="0" smtClean="0">
                <a:latin typeface="Times New Roman" pitchFamily="18" charset="0"/>
              </a:rPr>
              <a:t>Печурка</a:t>
            </a:r>
            <a:r>
              <a:rPr lang="sr-Cyrl-RS" sz="2400" dirty="0" smtClean="0">
                <a:latin typeface="Times New Roman" pitchFamily="18" charset="0"/>
              </a:rPr>
              <a:t> и </a:t>
            </a:r>
            <a:r>
              <a:rPr lang="sr-Cyrl-RS" sz="2400" i="1" dirty="0" smtClean="0">
                <a:latin typeface="Times New Roman" pitchFamily="18" charset="0"/>
              </a:rPr>
              <a:t>Пуж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5" name="Content Placeholder 4" descr="IMG_15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643182"/>
            <a:ext cx="4000528" cy="3500462"/>
          </a:xfrm>
        </p:spPr>
      </p:pic>
      <p:pic>
        <p:nvPicPr>
          <p:cNvPr id="6" name="Picture 5" descr="IMG_15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2643182"/>
            <a:ext cx="4429156" cy="3536157"/>
          </a:xfrm>
          <a:prstGeom prst="rect">
            <a:avLst/>
          </a:prstGeom>
        </p:spPr>
      </p:pic>
      <p:pic>
        <p:nvPicPr>
          <p:cNvPr id="9" name="Picture 8" descr="831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09190">
            <a:off x="6693844" y="1336003"/>
            <a:ext cx="986122" cy="986122"/>
          </a:xfrm>
          <a:prstGeom prst="ellipse">
            <a:avLst/>
          </a:prstGeom>
          <a:ln w="635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9" descr="4971326805364Pecurk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09190">
            <a:off x="598218" y="1573712"/>
            <a:ext cx="1126997" cy="845248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Судија меча објашњава правила игре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5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643050"/>
            <a:ext cx="3714776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15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714489"/>
            <a:ext cx="3962915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Тате тенисери у жару борбе,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навијање је бурно од стране публике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6" name="Content Placeholder 5" descr="IMG_15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Победник је тата ,представник групе </a:t>
            </a:r>
            <a:r>
              <a:rPr lang="sr-Cyrl-RS" sz="2400" i="1" dirty="0" smtClean="0">
                <a:latin typeface="Times New Roman" pitchFamily="18" charset="0"/>
              </a:rPr>
              <a:t>Печурка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15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Тениски меч прераста у турнир ,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тата Драган игра са сином Николом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5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Победник турнира је Никола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5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4286248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Судија турнира додељује медаље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5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00200"/>
            <a:ext cx="3714775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15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714488"/>
            <a:ext cx="3748601" cy="4383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4857752" y="500042"/>
            <a:ext cx="400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Учесници турнира –успомена 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Поздрав од другара  за Лолу ,са жељом да брзо оздрави и пружи тати подршку на следећем турниру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6" name="Content Placeholder 5" descr="IMG_16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Организатор турнира са учесницима,публиком и победником  турнира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6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857364"/>
            <a:ext cx="3814878" cy="4240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6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531947" y="2326047"/>
            <a:ext cx="4320966" cy="3240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НОВАК ЂОКОВИЋ  И СРБИЈА СУ  НАША ИНСПИРАЦИЈА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Novak-djokovic-img4958_6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00364" y="1214422"/>
            <a:ext cx="3333750" cy="2505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KORISNIK\Desktop\IMG_16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2571768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Users\KORISNIK\Desktop\SDC199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571876"/>
            <a:ext cx="2413173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142976" y="5715016"/>
            <a:ext cx="1643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sz="2400" dirty="0" smtClean="0">
              <a:latin typeface="Times New Roman" pitchFamily="18" charset="0"/>
            </a:endParaRPr>
          </a:p>
          <a:p>
            <a:r>
              <a:rPr lang="sr-Cyrl-RS" sz="2400" dirty="0" smtClean="0">
                <a:latin typeface="Times New Roman" pitchFamily="18" charset="0"/>
              </a:rPr>
              <a:t>Никола</a:t>
            </a:r>
            <a:endParaRPr lang="en-US" sz="2400" dirty="0"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15140" y="5715016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sz="2400" dirty="0" smtClean="0">
              <a:latin typeface="Times New Roman" pitchFamily="18" charset="0"/>
            </a:endParaRPr>
          </a:p>
          <a:p>
            <a:pPr algn="ctr"/>
            <a:r>
              <a:rPr lang="sr-Cyrl-RS" sz="2400" dirty="0" smtClean="0">
                <a:latin typeface="Times New Roman" pitchFamily="18" charset="0"/>
              </a:rPr>
              <a:t>Лола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116</Words>
  <Application>Microsoft Office PowerPoint</Application>
  <PresentationFormat>On-screen Show (4:3)</PresentationFormat>
  <Paragraphs>19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Меч је у току игре прерастао у турнир,видећете зашто! </vt:lpstr>
      <vt:lpstr>Почели смо са причом  тате, Лоле Драгићевић  о тенису</vt:lpstr>
      <vt:lpstr>Киша нас није омела ,сала спремна за дочек тенисера и публике, судија меча врши последњу проверу   </vt:lpstr>
      <vt:lpstr>Навијачи су стигли ,групе Печурка и Пуж </vt:lpstr>
      <vt:lpstr>Судија меча објашњава правила игре</vt:lpstr>
      <vt:lpstr>Тате тенисери у жару борбе, навијање је бурно од стране публике </vt:lpstr>
      <vt:lpstr>Победник је тата ,представник групе Печурка </vt:lpstr>
      <vt:lpstr>Тениски меч прераста у турнир , тата Драган игра са сином Николом </vt:lpstr>
      <vt:lpstr>Победник турнира је Никола </vt:lpstr>
      <vt:lpstr>Судија турнира додељује медаље</vt:lpstr>
      <vt:lpstr>Поздрав од другара  за Лолу ,са жељом да брзо оздрави и пружи тати подршку на следећем турниру </vt:lpstr>
      <vt:lpstr>Организатор турнира са учесницима,публиком и победником  турнира </vt:lpstr>
      <vt:lpstr>НОВАК ЂОКОВИЋ  И СРБИЈА СУ  НАША ИНСПИРАЦИЈА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11</cp:revision>
  <dcterms:created xsi:type="dcterms:W3CDTF">2015-10-09T09:04:31Z</dcterms:created>
  <dcterms:modified xsi:type="dcterms:W3CDTF">2015-10-12T11:31:16Z</dcterms:modified>
</cp:coreProperties>
</file>