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7" r:id="rId5"/>
    <p:sldId id="259" r:id="rId6"/>
    <p:sldId id="264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EB6C9B-71A1-4868-BC16-2A9624D1A542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CEF92A-45B8-4DAD-8460-520ED6977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3108" y="3124200"/>
            <a:ext cx="6315092" cy="1894362"/>
          </a:xfrm>
        </p:spPr>
        <p:txBody>
          <a:bodyPr/>
          <a:lstStyle/>
          <a:p>
            <a:r>
              <a:rPr lang="sr-Cyrl-RS" dirty="0" smtClean="0"/>
              <a:t>Тениски меч у вртићу </a:t>
            </a:r>
            <a:r>
              <a:rPr lang="sr-Cyrl-RS" i="1" dirty="0" smtClean="0"/>
              <a:t>Невен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929330"/>
            <a:ext cx="6172200" cy="445592"/>
          </a:xfrm>
        </p:spPr>
        <p:txBody>
          <a:bodyPr/>
          <a:lstStyle/>
          <a:p>
            <a:pPr algn="ctr"/>
            <a:r>
              <a:rPr lang="sr-Cyrl-RS" dirty="0" smtClean="0"/>
              <a:t>9.10.2020.Крушевац </a:t>
            </a:r>
            <a:endParaRPr lang="en-US" dirty="0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785794"/>
            <a:ext cx="6286544" cy="3519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28794" y="285728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Подељена срећа два пута је већа!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Поздрав химни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1ae471cc1911591e2c7433f96c98aae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3" y="1714488"/>
            <a:ext cx="3357586" cy="3929090"/>
          </a:xfrm>
        </p:spPr>
      </p:pic>
      <p:pic>
        <p:nvPicPr>
          <p:cNvPr id="5" name="Picture 4" descr="IMG-2e08f82565d3e7e8d795e0f61f880fd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714488"/>
            <a:ext cx="4357685" cy="39290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Спортски поздрав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09_09454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534179" cy="490063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Публика прати меч са великом пажњом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09_0944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Бубамаре навијају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09_09443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                Предност за другог саиграча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aefccab4c760ca80244c1a77b160e03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600200"/>
            <a:ext cx="6357982" cy="482919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Додела пехара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83cadcb3096f28b2fb8c0f6f76fdbc8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643050"/>
            <a:ext cx="3655219" cy="4873625"/>
          </a:xfrm>
        </p:spPr>
      </p:pic>
      <p:pic>
        <p:nvPicPr>
          <p:cNvPr id="5" name="Picture 4" descr="IMG-b201042b3e911edc42ac6b6400ac03f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643050"/>
            <a:ext cx="3571882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Успомена из вртића</a:t>
            </a:r>
            <a:r>
              <a:rPr lang="sr-Latn-R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  <a:cs typeface="Times New Roman" pitchFamily="18" charset="0"/>
              </a:rPr>
              <a:t>Подељена срећа два пута је већа !</a:t>
            </a:r>
            <a:endParaRPr lang="en-US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01009_0947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Шаљемо подршку Новаку Ђоковићу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ce3c40ca7009f11b6db27f500c8597d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r="2968" b="3257"/>
          <a:stretch>
            <a:fillRect/>
          </a:stretch>
        </p:blipFill>
        <p:spPr>
          <a:xfrm>
            <a:off x="428596" y="1571612"/>
            <a:ext cx="4286280" cy="4357718"/>
          </a:xfrm>
        </p:spPr>
      </p:pic>
      <p:pic>
        <p:nvPicPr>
          <p:cNvPr id="5" name="Picture 4" descr="IMG_20201009_0954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571612"/>
            <a:ext cx="3250411" cy="43577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2976" y="6072206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Србија!!!!!!!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266</TotalTime>
  <Words>41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Тениски меч у вртићу Невен</vt:lpstr>
      <vt:lpstr>Поздрав химни</vt:lpstr>
      <vt:lpstr>Спортски поздрав</vt:lpstr>
      <vt:lpstr>Публика прати меч са великом пажњом</vt:lpstr>
      <vt:lpstr>Бубамаре навијају</vt:lpstr>
      <vt:lpstr>                Предност за другог саиграча</vt:lpstr>
      <vt:lpstr>Додела пехара </vt:lpstr>
      <vt:lpstr>Успомена из вртића  Подељена срећа два пута је већа !</vt:lpstr>
      <vt:lpstr>Шаљемо подршку Новаку Ђоковићу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Тениски меч у вртићу Невен</dc:title>
  <dc:creator>Dana Miladinovic</dc:creator>
  <cp:lastModifiedBy>Dana Miladinovic</cp:lastModifiedBy>
  <cp:revision>14</cp:revision>
  <dcterms:created xsi:type="dcterms:W3CDTF">2020-10-10T19:18:29Z</dcterms:created>
  <dcterms:modified xsi:type="dcterms:W3CDTF">2020-10-12T10:05:00Z</dcterms:modified>
</cp:coreProperties>
</file>