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102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B5480B-02A1-4D29-9C26-1653FD61C17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C21018-BA08-46D8-8AD1-350BE979AFD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A29CC5-3E74-4FF8-99F8-7FBE18080A7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B7F7D0-A45F-40C3-AECE-4E3B55D1ABD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BE7D02-893C-48EB-8EA0-4D8F69E5C4D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D94148-68E0-4785-9FFF-BFBC8A897DB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73549A-3B91-4030-BC3E-C78CF6F5618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253F7E-D420-4026-A96C-E0362B69DD3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0E0607-4D36-43E3-9635-C977A2A29FA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BA786-9E0A-4345-BD3D-920AFEBEB88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2F9CF4-EA4B-4106-A7B7-1ECA90FF689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0F723076-31CB-4E37-BC3C-7D4A0FF2E28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164FF57-917E-4754-B216-071858AAAF98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900113" y="188913"/>
            <a:ext cx="7489825" cy="1741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sr-Cyrl-CS"/>
              <a:t>ОБЕЛЕЖАВАЊЕ СВЕТСКОГ ДАНА ДЕТЕТА</a:t>
            </a:r>
          </a:p>
          <a:p>
            <a:pPr algn="ctr">
              <a:spcBef>
                <a:spcPct val="50000"/>
              </a:spcBef>
            </a:pPr>
            <a:r>
              <a:rPr lang="sr-Cyrl-CS"/>
              <a:t>у вртићу ,,Лабуд’’ је уприличено на нивоу васпитних група кроз реализацију пригодних активности, али и на нивоу вртића –</a:t>
            </a:r>
          </a:p>
          <a:p>
            <a:pPr algn="ctr">
              <a:spcBef>
                <a:spcPct val="50000"/>
              </a:spcBef>
            </a:pPr>
            <a:r>
              <a:rPr lang="sr-Cyrl-CS"/>
              <a:t>пригодном приредбом и драмским приказом ,,Басне нас уче’’ </a:t>
            </a:r>
            <a:r>
              <a:rPr lang="en-US">
                <a:cs typeface="Arial" charset="0"/>
              </a:rPr>
              <a:t>(</a:t>
            </a:r>
            <a:r>
              <a:rPr lang="sr-Cyrl-CS">
                <a:cs typeface="Arial" charset="0"/>
              </a:rPr>
              <a:t>деце и васпитача припремних група.</a:t>
            </a:r>
            <a:r>
              <a:rPr lang="en-US">
                <a:cs typeface="Arial" charset="0"/>
              </a:rPr>
              <a:t>)</a:t>
            </a:r>
          </a:p>
        </p:txBody>
      </p:sp>
      <p:pic>
        <p:nvPicPr>
          <p:cNvPr id="2058" name="Picture 10" descr="25511073_1885873574774598_1066018964_o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666875" y="1916113"/>
            <a:ext cx="1639888" cy="2185987"/>
          </a:xfrm>
        </p:spPr>
      </p:pic>
      <p:pic>
        <p:nvPicPr>
          <p:cNvPr id="2059" name="Picture 11" descr="25520784_1885873724774583_126705283_o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842000" y="1989138"/>
            <a:ext cx="1639888" cy="2185987"/>
          </a:xfrm>
        </p:spPr>
      </p:pic>
      <p:pic>
        <p:nvPicPr>
          <p:cNvPr id="2060" name="Picture 12" descr="25520748_1885873688107920_224746926_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8400" y="1916113"/>
            <a:ext cx="1620838" cy="2160587"/>
          </a:xfrm>
          <a:prstGeom prst="rect">
            <a:avLst/>
          </a:prstGeom>
          <a:noFill/>
        </p:spPr>
      </p:pic>
      <p:pic>
        <p:nvPicPr>
          <p:cNvPr id="2061" name="Picture 13" descr="25577004_1885873388107950_290919355_o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2700338" y="4292600"/>
            <a:ext cx="1641475" cy="2187575"/>
          </a:xfrm>
        </p:spPr>
      </p:pic>
      <p:pic>
        <p:nvPicPr>
          <p:cNvPr id="2062" name="Picture 14" descr="25577004_1885873511441271_1295995165_o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6" cstate="print"/>
          <a:srcRect/>
          <a:stretch>
            <a:fillRect/>
          </a:stretch>
        </p:blipFill>
        <p:spPr>
          <a:xfrm>
            <a:off x="4859338" y="4292600"/>
            <a:ext cx="1641475" cy="2187575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44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Arial</vt:lpstr>
      <vt:lpstr>Default Design</vt:lpstr>
      <vt:lpstr>Slide 1</vt:lpstr>
    </vt:vector>
  </TitlesOfParts>
  <Company>PU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Koordinator</dc:creator>
  <cp:lastModifiedBy>Steva</cp:lastModifiedBy>
  <cp:revision>1</cp:revision>
  <dcterms:created xsi:type="dcterms:W3CDTF">2018-01-30T08:49:15Z</dcterms:created>
  <dcterms:modified xsi:type="dcterms:W3CDTF">2018-02-19T11:02:55Z</dcterms:modified>
</cp:coreProperties>
</file>