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65" r:id="rId4"/>
    <p:sldId id="266" r:id="rId5"/>
    <p:sldId id="269" r:id="rId6"/>
    <p:sldId id="268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97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C1CE0AB-471F-4915-A170-5B4B440BA140}" type="datetimeFigureOut">
              <a:rPr lang="en-US" smtClean="0"/>
              <a:pPr/>
              <a:t>11/27/2017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F8C4C522-2A6C-477F-8D3E-EA92FAC7851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C1CE0AB-471F-4915-A170-5B4B440BA140}" type="datetimeFigureOut">
              <a:rPr lang="en-US" smtClean="0"/>
              <a:pPr/>
              <a:t>11/27/2017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8C4C522-2A6C-477F-8D3E-EA92FAC7851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C1CE0AB-471F-4915-A170-5B4B440BA140}" type="datetimeFigureOut">
              <a:rPr lang="en-US" smtClean="0"/>
              <a:pPr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F8C4C522-2A6C-477F-8D3E-EA92FAC7851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CE0AB-471F-4915-A170-5B4B440BA140}" type="datetimeFigureOut">
              <a:rPr lang="en-US" smtClean="0"/>
              <a:pPr/>
              <a:t>11/27/2017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C4C522-2A6C-477F-8D3E-EA92FAC7851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CE0AB-471F-4915-A170-5B4B440BA140}" type="datetimeFigureOut">
              <a:rPr lang="en-US" smtClean="0"/>
              <a:pPr/>
              <a:t>11/27/2017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C4C522-2A6C-477F-8D3E-EA92FAC7851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C1CE0AB-471F-4915-A170-5B4B440BA140}" type="datetimeFigureOut">
              <a:rPr lang="en-US" smtClean="0"/>
              <a:pPr/>
              <a:t>11/27/2017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8C4C522-2A6C-477F-8D3E-EA92FAC7851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CE0AB-471F-4915-A170-5B4B440BA140}" type="datetimeFigureOut">
              <a:rPr lang="en-US" smtClean="0"/>
              <a:pPr/>
              <a:t>11/27/2017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C4C522-2A6C-477F-8D3E-EA92FAC7851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C1CE0AB-471F-4915-A170-5B4B440BA140}" type="datetimeFigureOut">
              <a:rPr lang="en-US" smtClean="0"/>
              <a:pPr/>
              <a:t>11/27/2017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8C4C522-2A6C-477F-8D3E-EA92FAC7851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C1CE0AB-471F-4915-A170-5B4B440BA140}" type="datetimeFigureOut">
              <a:rPr lang="en-US" smtClean="0"/>
              <a:pPr/>
              <a:t>11/27/2017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8C4C522-2A6C-477F-8D3E-EA92FAC7851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CE0AB-471F-4915-A170-5B4B440BA140}" type="datetimeFigureOut">
              <a:rPr lang="en-US" smtClean="0"/>
              <a:pPr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C4C522-2A6C-477F-8D3E-EA92FAC7851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CE0AB-471F-4915-A170-5B4B440BA140}" type="datetimeFigureOut">
              <a:rPr lang="en-US" smtClean="0"/>
              <a:pPr/>
              <a:t>11/27/2017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C4C522-2A6C-477F-8D3E-EA92FAC7851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C1CE0AB-471F-4915-A170-5B4B440BA140}" type="datetimeFigureOut">
              <a:rPr lang="en-US" smtClean="0"/>
              <a:pPr/>
              <a:t>11/27/2017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F8C4C522-2A6C-477F-8D3E-EA92FAC7851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357290" y="428604"/>
            <a:ext cx="7572428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  Вртић </a:t>
            </a:r>
            <a:r>
              <a:rPr lang="sr-Cyrl-RS" sz="320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Лептирић</a:t>
            </a:r>
          </a:p>
          <a:p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  Вртић </a:t>
            </a:r>
            <a:r>
              <a:rPr lang="sr-Cyrl-RS" sz="320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Лане</a:t>
            </a:r>
          </a:p>
          <a:p>
            <a:endParaRPr lang="sr-Cyrl-RS" sz="3200" i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  <a:p>
            <a:endParaRPr lang="sr-Cyrl-RS" sz="3200" i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  <a:p>
            <a:pPr algn="ctr"/>
            <a:r>
              <a:rPr lang="sr-Cyrl-RS" sz="320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Светски дан детета </a:t>
            </a:r>
          </a:p>
          <a:p>
            <a:endParaRPr lang="sr-Latn-RS" sz="3200" i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  <a:p>
            <a:r>
              <a:rPr lang="sr-Cyrl-RS" sz="320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Сви треба да знају шта другарство значи </a:t>
            </a:r>
            <a:endParaRPr lang="sr-Latn-RS" sz="3200" i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  <a:p>
            <a:r>
              <a:rPr lang="sr-Cyrl-RS" sz="480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</a:t>
            </a:r>
            <a:endParaRPr lang="en-US" sz="4800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1026" name="Picture 2" descr="C:\Users\KORISNIK\Desktop\лого и меморандум\sshot-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314" y="428604"/>
            <a:ext cx="3857652" cy="1928826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3143240" y="5857892"/>
            <a:ext cx="38576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dirty="0" smtClean="0">
                <a:solidFill>
                  <a:schemeClr val="accent1">
                    <a:lumMod val="75000"/>
                  </a:schemeClr>
                </a:solidFill>
              </a:rPr>
              <a:t>20.11.</a:t>
            </a:r>
            <a:r>
              <a:rPr lang="sr-Cyrl-RS" dirty="0" smtClean="0">
                <a:solidFill>
                  <a:schemeClr val="accent1">
                    <a:lumMod val="75000"/>
                  </a:schemeClr>
                </a:solidFill>
              </a:rPr>
              <a:t> 2017.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844" y="274638"/>
            <a:ext cx="8572560" cy="939784"/>
          </a:xfrm>
        </p:spPr>
        <p:txBody>
          <a:bodyPr>
            <a:normAutofit fontScale="90000"/>
          </a:bodyPr>
          <a:lstStyle/>
          <a:p>
            <a:r>
              <a:rPr lang="sr-Cyrl-RS" sz="2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/>
            </a:r>
            <a:br>
              <a:rPr lang="sr-Cyrl-RS" sz="2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sr-Cyrl-RS" sz="2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Деца припремне  вас.групе, вртића </a:t>
            </a:r>
            <a:r>
              <a:rPr lang="sr-Cyrl-RS" sz="20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Лептирић</a:t>
            </a:r>
            <a:r>
              <a:rPr lang="sr-Cyrl-RS" sz="2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,васпитача О.Ристић</a:t>
            </a:r>
            <a:r>
              <a:rPr lang="sr-Latn-RS" sz="2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/>
            </a:r>
            <a:br>
              <a:rPr lang="sr-Latn-RS" sz="2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r>
              <a:rPr lang="sr-Cyrl-RS" sz="2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Деца  припремне вас.групе ,вртића </a:t>
            </a:r>
            <a:r>
              <a:rPr lang="sr-Cyrl-RS" sz="20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Лане</a:t>
            </a:r>
            <a:r>
              <a:rPr lang="sr-Cyrl-RS" sz="2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,васпитача М.Качаревић </a:t>
            </a:r>
            <a:r>
              <a:rPr lang="en-US" sz="2000" b="1" dirty="0" smtClean="0">
                <a:latin typeface="Times New Roman" pitchFamily="18" charset="0"/>
              </a:rPr>
              <a:t/>
            </a:r>
            <a:br>
              <a:rPr lang="en-US" sz="2000" b="1" dirty="0" smtClean="0">
                <a:latin typeface="Times New Roman" pitchFamily="18" charset="0"/>
              </a:rPr>
            </a:br>
            <a:endParaRPr lang="en-US" sz="20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6" name="Picture 5" descr="2017-11-20-09-23-19-1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85852" y="1285860"/>
            <a:ext cx="6429420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sr-Cyrl-RS" sz="24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Сви треба да знају шта другарство значи </a:t>
            </a:r>
            <a:r>
              <a:rPr lang="sr-Latn-RS" sz="24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/>
            </a:r>
            <a:br>
              <a:rPr lang="sr-Latn-RS" sz="24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endParaRPr lang="en-US" sz="2400" b="1" dirty="0"/>
          </a:p>
        </p:txBody>
      </p:sp>
      <p:pic>
        <p:nvPicPr>
          <p:cNvPr id="4" name="Content Placeholder 3" descr="2017-11-20-09-21-11-90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857224" y="1936750"/>
            <a:ext cx="7067576" cy="4200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sr-Cyrl-RS" sz="24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Сви треба да знају шта другарство значи </a:t>
            </a:r>
            <a:r>
              <a:rPr lang="sr-Latn-RS" sz="24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/>
            </a:r>
            <a:br>
              <a:rPr lang="sr-Latn-RS" sz="24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endParaRPr lang="en-US" sz="2400" b="1" dirty="0"/>
          </a:p>
        </p:txBody>
      </p:sp>
      <p:pic>
        <p:nvPicPr>
          <p:cNvPr id="4" name="Content Placeholder 3" descr="2017-11-20-09-03-14-387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936750"/>
            <a:ext cx="7467600" cy="4200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Сви треба да знају шта другарство значи </a:t>
            </a:r>
            <a:r>
              <a:rPr lang="sr-Latn-RS" sz="240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/>
            </a:r>
            <a:br>
              <a:rPr lang="sr-Latn-RS" sz="240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endParaRPr lang="en-US" sz="2400" dirty="0"/>
          </a:p>
        </p:txBody>
      </p:sp>
      <p:pic>
        <p:nvPicPr>
          <p:cNvPr id="4" name="Content Placeholder 3" descr="2017-11-20-09-22-13-43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936750"/>
            <a:ext cx="7467600" cy="4200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Сви треба да знају шта другарство значи </a:t>
            </a:r>
            <a:r>
              <a:rPr lang="sr-Latn-RS" sz="240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/>
            </a:r>
            <a:br>
              <a:rPr lang="sr-Latn-RS" sz="240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endParaRPr lang="en-US" sz="2400" dirty="0"/>
          </a:p>
        </p:txBody>
      </p:sp>
      <p:pic>
        <p:nvPicPr>
          <p:cNvPr id="4" name="Content Placeholder 3" descr="2017-11-20-09-27-30-23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285852" y="1571612"/>
            <a:ext cx="2741414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2017-11-20-09-27-09-65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57818" y="1500174"/>
            <a:ext cx="2250284" cy="40005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48</TotalTime>
  <Words>49</Words>
  <Application>Microsoft Office PowerPoint</Application>
  <PresentationFormat>On-screen Show (4:3)</PresentationFormat>
  <Paragraphs>14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Oriel</vt:lpstr>
      <vt:lpstr>Slide 1</vt:lpstr>
      <vt:lpstr>  Деца припремне  вас.групе, вртића Лептирић ,васпитача О.Ристић  Деца  припремне вас.групе ,вртића Лане ,васпитача М.Качаревић  </vt:lpstr>
      <vt:lpstr>Сви треба да знају шта другарство значи  </vt:lpstr>
      <vt:lpstr>Сви треба да знају шта другарство значи  </vt:lpstr>
      <vt:lpstr>Сви треба да знају шта другарство значи  </vt:lpstr>
      <vt:lpstr>Сви треба да знају шта другарство значи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Steva</cp:lastModifiedBy>
  <cp:revision>14</cp:revision>
  <dcterms:created xsi:type="dcterms:W3CDTF">2017-11-04T13:32:53Z</dcterms:created>
  <dcterms:modified xsi:type="dcterms:W3CDTF">2017-11-27T07:07:29Z</dcterms:modified>
</cp:coreProperties>
</file>