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59736" t="13542" r="5710" b="35417"/>
          <a:stretch>
            <a:fillRect/>
          </a:stretch>
        </p:blipFill>
        <p:spPr bwMode="auto">
          <a:xfrm>
            <a:off x="381000" y="381000"/>
            <a:ext cx="4495800" cy="3733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5105400" y="1066800"/>
            <a:ext cx="3733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Савиндан се обележава у част првог српског архиепископа, просветитеља и творца законодавства. Свети Сава се сматра зачетником српске средњовековне књижевности и заштитником просветних установа.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5181600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/>
              <a:t>На пригодан начин, Савиндан је обележен и у новоотвореним групама у Великом Шиљеговцу и Читлуку...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43333" r="11500" b="-2667"/>
          <a:stretch>
            <a:fillRect/>
          </a:stretch>
        </p:blipFill>
        <p:spPr bwMode="auto">
          <a:xfrm>
            <a:off x="152400" y="685800"/>
            <a:ext cx="8763000" cy="44062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28600"/>
            <a:ext cx="8534400" cy="5791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20755" t="10743" r="16981" b="8715"/>
          <a:stretch>
            <a:fillRect/>
          </a:stretch>
        </p:blipFill>
        <p:spPr bwMode="auto">
          <a:xfrm>
            <a:off x="228600" y="1752600"/>
            <a:ext cx="4295775" cy="3124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18868" t="10743" r="20755" b="8715"/>
          <a:stretch>
            <a:fillRect/>
          </a:stretch>
        </p:blipFill>
        <p:spPr bwMode="auto">
          <a:xfrm>
            <a:off x="4572000" y="1828800"/>
            <a:ext cx="4165600" cy="304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9710" t="11785" r="20656" b="19186"/>
          <a:stretch>
            <a:fillRect/>
          </a:stretch>
        </p:blipFill>
        <p:spPr bwMode="auto">
          <a:xfrm>
            <a:off x="381000" y="152400"/>
            <a:ext cx="8430322" cy="5486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44</Words>
  <Application>Microsoft Office PowerPoint</Application>
  <PresentationFormat>On-screen Show (4:3)</PresentationFormat>
  <Paragraphs>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Daca Koordinator</dc:creator>
  <cp:lastModifiedBy>Daca Koordinator</cp:lastModifiedBy>
  <cp:revision>14</cp:revision>
  <dcterms:created xsi:type="dcterms:W3CDTF">2006-08-16T00:00:00Z</dcterms:created>
  <dcterms:modified xsi:type="dcterms:W3CDTF">2020-01-28T12:18:38Z</dcterms:modified>
</cp:coreProperties>
</file>