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9679A8-8ABA-4052-A120-A06B76EBF353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E67E44-35CB-4B9C-9255-7582F7DF51DC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571480"/>
            <a:ext cx="7772400" cy="1470025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Светосавска приредба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928802"/>
            <a:ext cx="7215237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>Светосавска  приредба  у  вртићу </a:t>
            </a:r>
            <a:r>
              <a:rPr lang="sr-Cyrl-RS" sz="2400" i="1" dirty="0" smtClean="0">
                <a:latin typeface="Times New Roman" pitchFamily="18" charset="0"/>
              </a:rPr>
              <a:t>Лептирић </a:t>
            </a:r>
            <a:r>
              <a:rPr lang="sr-Cyrl-RS" sz="2400" dirty="0" smtClean="0">
                <a:latin typeface="Times New Roman" pitchFamily="18" charset="0"/>
              </a:rPr>
              <a:t>одржана је 24.01.2017 .год.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20170126_1253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571612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>Деца припремне васпитне групе васпитача: С.Анђелковић и А.Обрадовић је припремила програм за  све другове из вртића и госте 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16521609_690908281086671_111186117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Свечарски у светосавском духу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16523417_690908167753349_2017012228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Свечарски у светосавском духу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20170126_1251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Свечарски у светосавском духу </a:t>
            </a:r>
            <a:endParaRPr lang="en-US" sz="2400" dirty="0"/>
          </a:p>
        </p:txBody>
      </p:sp>
      <p:pic>
        <p:nvPicPr>
          <p:cNvPr id="4" name="Content Placeholder 3" descr="16492288_690908154420017_1970452319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Свечарски у светосавском духу </a:t>
            </a:r>
            <a:endParaRPr lang="en-US" sz="2400" dirty="0"/>
          </a:p>
        </p:txBody>
      </p:sp>
      <p:pic>
        <p:nvPicPr>
          <p:cNvPr id="4" name="Content Placeholder 3" descr="16491354_690908187753347_481111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Свечарски у светосавском духу,успомена  </a:t>
            </a:r>
            <a:endParaRPr lang="en-US" sz="2400" dirty="0"/>
          </a:p>
        </p:txBody>
      </p:sp>
      <p:pic>
        <p:nvPicPr>
          <p:cNvPr id="4" name="Content Placeholder 3" descr="16466508_690908354419997_1053765232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</TotalTime>
  <Words>53</Words>
  <Application>Microsoft Office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Светосавска приредба </vt:lpstr>
      <vt:lpstr>Светосавска  приредба  у  вртићу Лептирић одржана је 24.01.2017 .год.</vt:lpstr>
      <vt:lpstr>Деца припремне васпитне групе васпитача: С.Анђелковић и А.Обрадовић је припремила програм за  све другове из вртића и госте .</vt:lpstr>
      <vt:lpstr>Свечарски у светосавском духу </vt:lpstr>
      <vt:lpstr>Свечарски у светосавском духу </vt:lpstr>
      <vt:lpstr>Свечарски у светосавском духу </vt:lpstr>
      <vt:lpstr>Свечарски у светосавском духу </vt:lpstr>
      <vt:lpstr>Свечарски у светосавском духу,успомена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Светосавска приредба</dc:title>
  <dc:creator>KORISNIK</dc:creator>
  <cp:lastModifiedBy>KORISNIK</cp:lastModifiedBy>
  <cp:revision>3</cp:revision>
  <dcterms:created xsi:type="dcterms:W3CDTF">2017-02-21T00:02:22Z</dcterms:created>
  <dcterms:modified xsi:type="dcterms:W3CDTF">2017-02-21T10:21:43Z</dcterms:modified>
</cp:coreProperties>
</file>