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66" r:id="rId5"/>
    <p:sldId id="269" r:id="rId6"/>
    <p:sldId id="26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857224" y="428604"/>
            <a:ext cx="807249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Лане</a:t>
            </a:r>
          </a:p>
          <a:p>
            <a:r>
              <a:rPr lang="sr-Latn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</a:p>
          <a:p>
            <a:endParaRPr lang="sr-Cyrl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sr-Cyrl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sr-Cyrl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Светски дан детета </a:t>
            </a:r>
          </a:p>
          <a:p>
            <a:endParaRPr lang="sr-Latn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r>
              <a:rPr lang="sr-Cyrl-RS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endParaRPr lang="sr-Latn-RS" sz="32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r>
              <a:rPr lang="sr-Cyrl-RS" sz="4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endParaRPr lang="en-US" sz="48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постери\l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85728"/>
            <a:ext cx="3955109" cy="237556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000364" y="5715016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>
                <a:solidFill>
                  <a:srgbClr val="0070C0"/>
                </a:solidFill>
                <a:latin typeface="Times New Roman" pitchFamily="18" charset="0"/>
              </a:rPr>
              <a:t>20.11.</a:t>
            </a:r>
            <a:r>
              <a:rPr lang="sr-Cyrl-RS" dirty="0" smtClean="0">
                <a:solidFill>
                  <a:srgbClr val="0070C0"/>
                </a:solidFill>
                <a:latin typeface="Times New Roman" pitchFamily="18" charset="0"/>
              </a:rPr>
              <a:t>2017.</a:t>
            </a:r>
            <a:endParaRPr lang="en-US" dirty="0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572560" cy="939784"/>
          </a:xfrm>
        </p:spPr>
        <p:txBody>
          <a:bodyPr>
            <a:normAutofit fontScale="90000"/>
          </a:bodyPr>
          <a:lstStyle/>
          <a:p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Деца  припремне вас.групе ,вртића </a:t>
            </a:r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Лане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,васпитача М.Качаревић </a:t>
            </a:r>
            <a:r>
              <a:rPr lang="en-US" sz="2000" b="1" dirty="0" smtClean="0">
                <a:latin typeface="Times New Roman" pitchFamily="18" charset="0"/>
              </a:rPr>
              <a:t/>
            </a:r>
            <a:br>
              <a:rPr lang="en-US" sz="2000" b="1" dirty="0" smtClean="0"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Деца припремне  вас.групе, вртића </a:t>
            </a:r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,васпитача О.Ристић </a:t>
            </a: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2017-11-20-09-23-19-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1285860"/>
            <a:ext cx="642942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b="1" dirty="0"/>
          </a:p>
        </p:txBody>
      </p:sp>
      <p:pic>
        <p:nvPicPr>
          <p:cNvPr id="4" name="Content Placeholder 3" descr="2017-11-20-09-21-11-9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936750"/>
            <a:ext cx="6781824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b="1" dirty="0"/>
          </a:p>
        </p:txBody>
      </p:sp>
      <p:pic>
        <p:nvPicPr>
          <p:cNvPr id="4" name="Content Placeholder 3" descr="2017-11-20-09-03-14-38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936750"/>
            <a:ext cx="6996138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b="1" dirty="0"/>
          </a:p>
        </p:txBody>
      </p:sp>
      <p:pic>
        <p:nvPicPr>
          <p:cNvPr id="4" name="Content Placeholder 3" descr="2017-11-20-09-22-13-43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b="1" dirty="0"/>
          </a:p>
        </p:txBody>
      </p:sp>
      <p:pic>
        <p:nvPicPr>
          <p:cNvPr id="4" name="Content Placeholder 3" descr="2017-11-20-09-27-30-2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71612"/>
            <a:ext cx="2741414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-11-20-09-27-09-6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1500174"/>
            <a:ext cx="2250284" cy="400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</TotalTime>
  <Words>47</Words>
  <Application>Microsoft Office PowerPoint</Application>
  <PresentationFormat>On-screen Show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Slide 1</vt:lpstr>
      <vt:lpstr> Деца  припремне вас.групе ,вртића Лане ,васпитача М.Качаревић   Деца припремне  вас.групе, вртића Лептирић ,васпитача О.Ристић </vt:lpstr>
      <vt:lpstr>Сви треба да знају шта другарство значи  </vt:lpstr>
      <vt:lpstr>Сви треба да знају шта другарство значи  </vt:lpstr>
      <vt:lpstr>Сви треба да знају шта другарство значи  </vt:lpstr>
      <vt:lpstr>Сви треба да знају шта другарство значи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14</cp:revision>
  <dcterms:created xsi:type="dcterms:W3CDTF">2017-11-04T13:32:53Z</dcterms:created>
  <dcterms:modified xsi:type="dcterms:W3CDTF">2017-11-27T07:06:52Z</dcterms:modified>
</cp:coreProperties>
</file>