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190C282-687C-4AC5-9B51-AAE72F07F883}" type="datetimeFigureOut">
              <a:rPr lang="en-US" smtClean="0"/>
              <a:pPr/>
              <a:t>2/19/2015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395B366-E5FF-4249-9844-8D98243757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0C282-687C-4AC5-9B51-AAE72F07F883}" type="datetimeFigureOut">
              <a:rPr lang="en-US" smtClean="0"/>
              <a:pPr/>
              <a:t>2/19/2015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395B366-E5FF-4249-9844-8D98243757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0C282-687C-4AC5-9B51-AAE72F07F883}" type="datetimeFigureOut">
              <a:rPr lang="en-US" smtClean="0"/>
              <a:pPr/>
              <a:t>2/19/2015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395B366-E5FF-4249-9844-8D98243757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190C282-687C-4AC5-9B51-AAE72F07F883}" type="datetimeFigureOut">
              <a:rPr lang="en-US" smtClean="0"/>
              <a:pPr/>
              <a:t>2/19/2015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395B366-E5FF-4249-9844-8D98243757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190C282-687C-4AC5-9B51-AAE72F07F883}" type="datetimeFigureOut">
              <a:rPr lang="en-US" smtClean="0"/>
              <a:pPr/>
              <a:t>2/19/2015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395B366-E5FF-4249-9844-8D98243757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0C282-687C-4AC5-9B51-AAE72F07F883}" type="datetimeFigureOut">
              <a:rPr lang="en-US" smtClean="0"/>
              <a:pPr/>
              <a:t>2/19/2015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395B366-E5FF-4249-9844-8D98243757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0C282-687C-4AC5-9B51-AAE72F07F883}" type="datetimeFigureOut">
              <a:rPr lang="en-US" smtClean="0"/>
              <a:pPr/>
              <a:t>2/19/2015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395B366-E5FF-4249-9844-8D98243757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0C282-687C-4AC5-9B51-AAE72F07F883}" type="datetimeFigureOut">
              <a:rPr lang="en-US" smtClean="0"/>
              <a:pPr/>
              <a:t>2/19/2015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395B366-E5FF-4249-9844-8D98243757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190C282-687C-4AC5-9B51-AAE72F07F883}" type="datetimeFigureOut">
              <a:rPr lang="en-US" smtClean="0"/>
              <a:pPr/>
              <a:t>2/19/2015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395B366-E5FF-4249-9844-8D982437579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0C282-687C-4AC5-9B51-AAE72F07F883}" type="datetimeFigureOut">
              <a:rPr lang="en-US" smtClean="0"/>
              <a:pPr/>
              <a:t>2/19/2015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5B366-E5FF-4249-9844-8D98243757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190C282-687C-4AC5-9B51-AAE72F07F883}" type="datetimeFigureOut">
              <a:rPr lang="en-US" smtClean="0"/>
              <a:pPr/>
              <a:t>2/19/2015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5395B366-E5FF-4249-9844-8D982437579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190C282-687C-4AC5-9B51-AAE72F07F883}" type="datetimeFigureOut">
              <a:rPr lang="en-US" smtClean="0"/>
              <a:pPr/>
              <a:t>2/19/2015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395B366-E5FF-4249-9844-8D982437579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2357430"/>
            <a:ext cx="7956452" cy="2071702"/>
          </a:xfrm>
        </p:spPr>
        <p:txBody>
          <a:bodyPr>
            <a:normAutofit fontScale="90000"/>
          </a:bodyPr>
          <a:lstStyle/>
          <a:p>
            <a:pPr algn="r"/>
            <a:r>
              <a:rPr lang="sr-Latn-RS" dirty="0" smtClean="0"/>
              <a:t/>
            </a:r>
            <a:br>
              <a:rPr lang="sr-Latn-RS" dirty="0" smtClean="0"/>
            </a:br>
            <a:r>
              <a:rPr lang="sr-Latn-RS" dirty="0" smtClean="0"/>
              <a:t/>
            </a:r>
            <a:br>
              <a:rPr lang="sr-Latn-RS" dirty="0" smtClean="0"/>
            </a:br>
            <a:r>
              <a:rPr lang="sr-Latn-RS" dirty="0" smtClean="0"/>
              <a:t/>
            </a:r>
            <a:br>
              <a:rPr lang="sr-Latn-RS" dirty="0" smtClean="0"/>
            </a:br>
            <a:r>
              <a:rPr lang="sr-Cyrl-RS" b="1" dirty="0" smtClean="0"/>
              <a:t>Светосавска приредба у вртићу </a:t>
            </a:r>
            <a:r>
              <a:rPr lang="sr-Cyrl-RS" b="1" i="1" dirty="0" smtClean="0"/>
              <a:t>БИСЕРИ </a:t>
            </a:r>
            <a:endParaRPr lang="en-US" b="1" i="1" dirty="0"/>
          </a:p>
        </p:txBody>
      </p:sp>
      <p:sp>
        <p:nvSpPr>
          <p:cNvPr id="5" name="TextBox 4"/>
          <p:cNvSpPr txBox="1"/>
          <p:nvPr/>
        </p:nvSpPr>
        <p:spPr>
          <a:xfrm>
            <a:off x="214282" y="5143512"/>
            <a:ext cx="84296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27.01. 2015.год </a:t>
            </a:r>
          </a:p>
          <a:p>
            <a:pPr algn="ctr"/>
            <a:r>
              <a:rPr lang="sr-Cyrl-RS" sz="2000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Times New Roman" pitchFamily="18" charset="0"/>
              </a:rPr>
              <a:t>Крушевац </a:t>
            </a:r>
            <a:endParaRPr lang="en-US" sz="2000" dirty="0">
              <a:solidFill>
                <a:schemeClr val="bg2">
                  <a:lumMod val="60000"/>
                  <a:lumOff val="4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6" name="Picture 5" descr="C:\Users\KORISNIK\Desktop\sv-sava-hilandar.jpg.gif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142852"/>
            <a:ext cx="3357586" cy="2500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DSCN2053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SCN20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N2058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-214346" y="0"/>
            <a:ext cx="9358346" cy="6858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latin typeface="Times New Roman" pitchFamily="18" charset="0"/>
              </a:rPr>
              <a:t>„</a:t>
            </a:r>
            <a:r>
              <a:rPr lang="sr-Cyrl-RS" sz="2400" dirty="0" smtClean="0">
                <a:latin typeface="Times New Roman" pitchFamily="18" charset="0"/>
              </a:rPr>
              <a:t>Ускликнимо с љубављу</a:t>
            </a:r>
            <a:r>
              <a:rPr lang="en-US" sz="2400" dirty="0" smtClean="0">
                <a:latin typeface="Times New Roman" pitchFamily="18" charset="0"/>
              </a:rPr>
              <a:t>...‘‘.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DSCN2063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0" y="1142984"/>
            <a:ext cx="9144000" cy="571501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SCN20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N2067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N2069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25</TotalTime>
  <Words>9</Words>
  <Application>Microsoft Office PowerPoint</Application>
  <PresentationFormat>On-screen Show (4:3)</PresentationFormat>
  <Paragraphs>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Median</vt:lpstr>
      <vt:lpstr>   Светосавска приредба у вртићу БИСЕРИ </vt:lpstr>
      <vt:lpstr>Slide 2</vt:lpstr>
      <vt:lpstr>Slide 3</vt:lpstr>
      <vt:lpstr>Slide 4</vt:lpstr>
      <vt:lpstr>„Ускликнимо с љубављу...‘‘.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Светосавска приредба у вртићу БИСЕРИ</dc:title>
  <dc:creator>KORISNIK</dc:creator>
  <cp:lastModifiedBy>Steva</cp:lastModifiedBy>
  <cp:revision>10</cp:revision>
  <dcterms:created xsi:type="dcterms:W3CDTF">2015-02-18T23:35:25Z</dcterms:created>
  <dcterms:modified xsi:type="dcterms:W3CDTF">2015-02-19T13:25:29Z</dcterms:modified>
</cp:coreProperties>
</file>