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9964" autoAdjust="0"/>
  </p:normalViewPr>
  <p:slideViewPr>
    <p:cSldViewPr>
      <p:cViewPr varScale="1">
        <p:scale>
          <a:sx n="39" d="100"/>
          <a:sy n="39" d="100"/>
        </p:scale>
        <p:origin x="-12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926AC-2FB4-44FE-942E-95794E82ADF9}" type="datetimeFigureOut">
              <a:rPr lang="en-US" smtClean="0"/>
              <a:pPr/>
              <a:t>1/18/2016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BE25-F301-4F72-9039-31621687D5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0"/>
            <a:ext cx="407193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85720" y="1428735"/>
            <a:ext cx="47863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           У свим вртићима главна активности у јануару месецу биће посвећена упознавању са ликом и делом светог Саве</a:t>
            </a:r>
            <a:r>
              <a:rPr lang="sr-Latn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           До 27. </a:t>
            </a:r>
            <a:r>
              <a:rPr lang="sr-Latn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j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ануара  у свим вртићима   </a:t>
            </a:r>
            <a:r>
              <a:rPr lang="sr-Cyrl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биће 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организоване</a:t>
            </a:r>
            <a:r>
              <a:rPr lang="sr-Latn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представе, приредбе и изложбе дечији радова посвећене </a:t>
            </a:r>
            <a:r>
              <a:rPr lang="sr-Cyrl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великом</a:t>
            </a:r>
            <a:r>
              <a:rPr lang="sr-Latn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српском просветитељу.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</a:b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857752" y="0"/>
            <a:ext cx="428624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0" y="285728"/>
            <a:ext cx="4714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1643050"/>
            <a:ext cx="4357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500042"/>
            <a:ext cx="457203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sr-Latn-RS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           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Централна Светосавска ак</a:t>
            </a:r>
            <a:r>
              <a:rPr lang="sr-Cyrl-RS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адамија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биће реализована у вртићу </a:t>
            </a:r>
            <a:r>
              <a:rPr lang="ru-RU" sz="2400" b="1" i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Лабуд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,27. јануара 2016.год.  у 10 часова.</a:t>
            </a:r>
          </a:p>
          <a:p>
            <a:pPr algn="ctr">
              <a:buNone/>
            </a:pPr>
            <a:endParaRPr lang="sr-Latn-RS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endParaRPr lang="sr-Latn-RS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endParaRPr lang="sr-Latn-RS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endParaRPr lang="sr-Latn-RS" sz="24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Свети Сава, </a:t>
            </a:r>
            <a:endParaRPr lang="sr-Latn-RS" sz="32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</a:rPr>
              <a:t>светионик српске земље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68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Slide 1</vt:lpstr>
      <vt:lpstr>Slide 2</vt:lpstr>
      <vt:lpstr>Slide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5</cp:revision>
  <dcterms:created xsi:type="dcterms:W3CDTF">2016-01-13T11:27:27Z</dcterms:created>
  <dcterms:modified xsi:type="dcterms:W3CDTF">2016-01-18T11:37:49Z</dcterms:modified>
</cp:coreProperties>
</file>