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4" r:id="rId6"/>
    <p:sldId id="262" r:id="rId7"/>
    <p:sldId id="259" r:id="rId8"/>
    <p:sldId id="263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459D225-C483-461C-9A76-D7D3E5E44E50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CB22118-1C70-4720-BCFC-8E9409B9C7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Сунце </a:t>
            </a:r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sr-Cyrl-RS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Мој вртић слави рођендан</a:t>
            </a:r>
            <a:endParaRPr lang="en-US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14678" y="5214951"/>
            <a:ext cx="37862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</a:rPr>
              <a:t>Породичне честитке </a:t>
            </a: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Content Placeholder 4" descr="161842194206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3" y="1428736"/>
            <a:ext cx="4071966" cy="4937125"/>
          </a:xfrm>
        </p:spPr>
      </p:pic>
      <p:pic>
        <p:nvPicPr>
          <p:cNvPr id="6" name="Picture 5" descr="16184219420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357298"/>
            <a:ext cx="4143404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Породичне честитке </a:t>
            </a:r>
            <a:endParaRPr lang="en-US" dirty="0"/>
          </a:p>
        </p:txBody>
      </p:sp>
      <p:pic>
        <p:nvPicPr>
          <p:cNvPr id="4" name="Content Placeholder 3" descr="161823255232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357298"/>
            <a:ext cx="3857652" cy="4937125"/>
          </a:xfrm>
        </p:spPr>
      </p:pic>
      <p:pic>
        <p:nvPicPr>
          <p:cNvPr id="5" name="Picture 4" descr="16182526111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357298"/>
            <a:ext cx="3286148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42194206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2976" y="1714488"/>
            <a:ext cx="6858000" cy="431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 </a:t>
            </a:r>
            <a:endParaRPr lang="en-US" sz="2400" dirty="0"/>
          </a:p>
        </p:txBody>
      </p:sp>
      <p:pic>
        <p:nvPicPr>
          <p:cNvPr id="4" name="Content Placeholder 3" descr="IMG-9f11929fccde296e14d8159616d8b52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" y="1373187"/>
            <a:ext cx="8229600" cy="4629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421942059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286380" y="1428737"/>
            <a:ext cx="2777133" cy="4429156"/>
          </a:xfrm>
        </p:spPr>
      </p:pic>
      <p:pic>
        <p:nvPicPr>
          <p:cNvPr id="5" name="Picture 4" descr="16185329171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500174"/>
            <a:ext cx="4572000" cy="45005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 descr="161841816642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3" y="1219200"/>
            <a:ext cx="4286279" cy="4937125"/>
          </a:xfrm>
        </p:spPr>
      </p:pic>
      <p:pic>
        <p:nvPicPr>
          <p:cNvPr id="7" name="Picture 6" descr="16184181664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214422"/>
            <a:ext cx="3643338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</a:rPr>
              <a:t>Рођенданско славље и весеље</a:t>
            </a:r>
            <a:endParaRPr lang="en-US" dirty="0"/>
          </a:p>
        </p:txBody>
      </p:sp>
      <p:pic>
        <p:nvPicPr>
          <p:cNvPr id="4" name="Content Placeholder 3" descr="161850880364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285860"/>
            <a:ext cx="3702844" cy="4937125"/>
          </a:xfrm>
        </p:spPr>
      </p:pic>
      <p:pic>
        <p:nvPicPr>
          <p:cNvPr id="5" name="Picture 4" descr="16184181664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1285860"/>
            <a:ext cx="3840674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</a:rPr>
              <a:t>Рођенданско славље и весеље</a:t>
            </a:r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4" name="Content Placeholder 3" descr="161850880364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1538" y="1357298"/>
            <a:ext cx="6286544" cy="4629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19</TotalTime>
  <Words>31</Words>
  <Application>Microsoft Office PowerPoint</Application>
  <PresentationFormat>On-screen Show (4:3)</PresentationFormat>
  <Paragraphs>11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Origin</vt:lpstr>
      <vt:lpstr>Вртић Сунце  Мој вртић слави рођендан</vt:lpstr>
      <vt:lpstr>Породичне честитке </vt:lpstr>
      <vt:lpstr>Породичне честитке </vt:lpstr>
      <vt:lpstr>Дечијих руку дело </vt:lpstr>
      <vt:lpstr>Дечијих руку дело </vt:lpstr>
      <vt:lpstr>Рођенданско славље и весеље</vt:lpstr>
      <vt:lpstr>Рођенданско славље и весеље</vt:lpstr>
      <vt:lpstr>Рођенданско славље и весеље</vt:lpstr>
      <vt:lpstr>Рођенданско славље и весеље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Сунце  Мој вртић слави рођендан</dc:title>
  <dc:creator>Dana Miladinovic</dc:creator>
  <cp:lastModifiedBy>Dana Miladinovic</cp:lastModifiedBy>
  <cp:revision>3</cp:revision>
  <dcterms:created xsi:type="dcterms:W3CDTF">2021-04-16T09:35:28Z</dcterms:created>
  <dcterms:modified xsi:type="dcterms:W3CDTF">2021-04-16T09:56:19Z</dcterms:modified>
</cp:coreProperties>
</file>