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BEBB244-039E-456B-B05A-3E34EAAC5BD4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79E651E-8EFC-4D0C-B13C-1831B3C0A4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24" y="3786190"/>
            <a:ext cx="8286776" cy="1071570"/>
          </a:xfrm>
        </p:spPr>
        <p:txBody>
          <a:bodyPr>
            <a:noAutofit/>
          </a:bodyPr>
          <a:lstStyle/>
          <a:p>
            <a:pPr algn="ctr"/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Квалитетном образовном праксом </a:t>
            </a:r>
            <a:endParaRPr lang="sr-Latn-RS" sz="2800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/>
            <a:r>
              <a:rPr lang="sr-Cyrl-RS" sz="2800" b="1" dirty="0" smtClean="0">
                <a:solidFill>
                  <a:srgbClr val="002060"/>
                </a:solidFill>
                <a:latin typeface="Times New Roman" pitchFamily="18" charset="0"/>
              </a:rPr>
              <a:t>ка друштву знањ</a:t>
            </a:r>
            <a:r>
              <a:rPr lang="sr-Cyrl-RS" sz="2800" b="1" dirty="0" smtClean="0">
                <a:latin typeface="Times New Roman" pitchFamily="18" charset="0"/>
              </a:rPr>
              <a:t>а </a:t>
            </a:r>
            <a:endParaRPr lang="en-US" sz="2800" b="1" dirty="0"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785794"/>
            <a:ext cx="2528881" cy="242889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85984" y="5429264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rgbClr val="002060"/>
                </a:solidFill>
                <a:latin typeface="Times New Roman" pitchFamily="18" charset="0"/>
              </a:rPr>
              <a:t>10-12.03.2017.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Представљање презентаторки и учесника семинара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7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Лопта као помоћно средство у представљању </a:t>
            </a:r>
            <a:b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</a:b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7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Увод ...</a:t>
            </a:r>
            <a:b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Добробит ...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7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Искуство практичара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8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Учење ...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_059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</a:rPr>
              <a:t>Партиципација ...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IMG_06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Документовање...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59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906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</a:rPr>
              <a:t>Подршка деци</a:t>
            </a:r>
            <a:endParaRPr lang="en-US" sz="2400" b="1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IMG_061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Подршка породици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61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Деца су наша заједничка одговорност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063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32</TotalTime>
  <Words>38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Slide 1</vt:lpstr>
      <vt:lpstr>Представљање презентаторки и учесника семинара </vt:lpstr>
      <vt:lpstr>Лопта као помоћно средство у представљању  </vt:lpstr>
      <vt:lpstr>Увод ... Добробит ...</vt:lpstr>
      <vt:lpstr>Искуство практичара </vt:lpstr>
      <vt:lpstr>Учење ...</vt:lpstr>
      <vt:lpstr>Партиципација ...</vt:lpstr>
      <vt:lpstr>Документовање...</vt:lpstr>
      <vt:lpstr>Подршка деци</vt:lpstr>
      <vt:lpstr>Подршка породици </vt:lpstr>
      <vt:lpstr>Деца су наша заједничка одговорност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5</cp:revision>
  <dcterms:created xsi:type="dcterms:W3CDTF">2017-03-14T10:39:42Z</dcterms:created>
  <dcterms:modified xsi:type="dcterms:W3CDTF">2017-03-21T10:38:34Z</dcterms:modified>
</cp:coreProperties>
</file>