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11/1/2019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11/1/2019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11/1/2019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11/1/2019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11/1/2019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11/1/2019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11/1/2019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11/1/2019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11/1/2019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11/1/2019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11/1/2019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492BF-9229-4FCD-A042-A6817D3178F4}" type="datetimeFigureOut">
              <a:rPr lang="en-US" smtClean="0"/>
              <a:pPr/>
              <a:t>11/1/2019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071538" y="642918"/>
            <a:ext cx="6715172" cy="5036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428728" y="0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Здрави  зуби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42908" y="5934670"/>
            <a:ext cx="92869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dirty="0" smtClean="0"/>
              <a:t>30.</a:t>
            </a:r>
            <a:r>
              <a:rPr lang="sr-Cyrl-RS" dirty="0" smtClean="0"/>
              <a:t>о</a:t>
            </a:r>
            <a:r>
              <a:rPr lang="sr-Cyrl-RS" dirty="0" smtClean="0"/>
              <a:t>ктобра 2019.у вртићу у Читлуку су чланови Мобилног саветовалишта др Јованка Антић,стоматолог и мр Далиборка Живковић,васпитач одржале радионицу са децом и родитељима под називом ,,Здрави зуби’’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806525" y="550741"/>
            <a:ext cx="2691608" cy="2018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300902" y="913884"/>
            <a:ext cx="2739233" cy="20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48953" y="651848"/>
            <a:ext cx="2714645" cy="1982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05981" y="3727277"/>
            <a:ext cx="2982119" cy="2236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3929058" y="3571876"/>
            <a:ext cx="4040188" cy="3030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31</Words>
  <Application>Microsoft Office PowerPoint</Application>
  <PresentationFormat>On-screen Show (4:3)</PresentationFormat>
  <Paragraphs>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KOORDINATOR</dc:creator>
  <cp:lastModifiedBy>KOORDINATOR</cp:lastModifiedBy>
  <cp:revision>22</cp:revision>
  <dcterms:created xsi:type="dcterms:W3CDTF">2019-10-02T06:58:37Z</dcterms:created>
  <dcterms:modified xsi:type="dcterms:W3CDTF">2019-11-01T09:07:25Z</dcterms:modified>
</cp:coreProperties>
</file>