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7" r:id="rId3"/>
    <p:sldId id="258" r:id="rId4"/>
    <p:sldId id="261" r:id="rId5"/>
    <p:sldId id="260" r:id="rId6"/>
    <p:sldId id="262" r:id="rId7"/>
    <p:sldId id="263" r:id="rId8"/>
    <p:sldId id="264" r:id="rId9"/>
    <p:sldId id="265" r:id="rId10"/>
    <p:sldId id="267" r:id="rId11"/>
    <p:sldId id="27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1224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448F7C4-AA47-408A-BC5F-A9AC4051D8E8}" type="datetimeFigureOut">
              <a:rPr lang="en-US" smtClean="0"/>
              <a:pPr/>
              <a:t>4/23/2021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D2DE7EE-6D11-4B9F-B007-ED910462E7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448F7C4-AA47-408A-BC5F-A9AC4051D8E8}" type="datetimeFigureOut">
              <a:rPr lang="en-US" smtClean="0"/>
              <a:pPr/>
              <a:t>4/23/2021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D2DE7EE-6D11-4B9F-B007-ED910462E71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448F7C4-AA47-408A-BC5F-A9AC4051D8E8}" type="datetimeFigureOut">
              <a:rPr lang="en-US" smtClean="0"/>
              <a:pPr/>
              <a:t>4/23/2021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D2DE7EE-6D11-4B9F-B007-ED910462E7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8F7C4-AA47-408A-BC5F-A9AC4051D8E8}" type="datetimeFigureOut">
              <a:rPr lang="en-US" smtClean="0"/>
              <a:pPr/>
              <a:t>4/23/2021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DE7EE-6D11-4B9F-B007-ED910462E71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8F7C4-AA47-408A-BC5F-A9AC4051D8E8}" type="datetimeFigureOut">
              <a:rPr lang="en-US" smtClean="0"/>
              <a:pPr/>
              <a:t>4/23/2021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DE7EE-6D11-4B9F-B007-ED910462E71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448F7C4-AA47-408A-BC5F-A9AC4051D8E8}" type="datetimeFigureOut">
              <a:rPr lang="en-US" smtClean="0"/>
              <a:pPr/>
              <a:t>4/23/2021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D2DE7EE-6D11-4B9F-B007-ED910462E71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8F7C4-AA47-408A-BC5F-A9AC4051D8E8}" type="datetimeFigureOut">
              <a:rPr lang="en-US" smtClean="0"/>
              <a:pPr/>
              <a:t>4/23/2021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DE7EE-6D11-4B9F-B007-ED910462E7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448F7C4-AA47-408A-BC5F-A9AC4051D8E8}" type="datetimeFigureOut">
              <a:rPr lang="en-US" smtClean="0"/>
              <a:pPr/>
              <a:t>4/23/2021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D2DE7EE-6D11-4B9F-B007-ED910462E71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448F7C4-AA47-408A-BC5F-A9AC4051D8E8}" type="datetimeFigureOut">
              <a:rPr lang="en-US" smtClean="0"/>
              <a:pPr/>
              <a:t>4/23/2021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D2DE7EE-6D11-4B9F-B007-ED910462E71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8F7C4-AA47-408A-BC5F-A9AC4051D8E8}" type="datetimeFigureOut">
              <a:rPr lang="en-US" smtClean="0"/>
              <a:pPr/>
              <a:t>4/23/2021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DE7EE-6D11-4B9F-B007-ED910462E7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8F7C4-AA47-408A-BC5F-A9AC4051D8E8}" type="datetimeFigureOut">
              <a:rPr lang="en-US" smtClean="0"/>
              <a:pPr/>
              <a:t>4/23/2021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DE7EE-6D11-4B9F-B007-ED910462E7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448F7C4-AA47-408A-BC5F-A9AC4051D8E8}" type="datetimeFigureOut">
              <a:rPr lang="en-US" smtClean="0"/>
              <a:pPr/>
              <a:t>4/23/2021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D2DE7EE-6D11-4B9F-B007-ED910462E71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shot-5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8794" y="214290"/>
            <a:ext cx="6786610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571736" y="2857496"/>
            <a:ext cx="62151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Cyrl-RS" sz="4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Срећно дете,срећу ствара!</a:t>
            </a:r>
          </a:p>
          <a:p>
            <a:pPr algn="ctr"/>
            <a:r>
              <a:rPr lang="sr-Cyrl-RS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Ања Милић</a:t>
            </a:r>
          </a:p>
          <a:p>
            <a:r>
              <a:rPr lang="sr-Cyrl-RS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32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Невен</a:t>
            </a:r>
          </a:p>
          <a:p>
            <a:r>
              <a:rPr lang="sr-Cyrl-RS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Васпитна група </a:t>
            </a:r>
            <a:r>
              <a:rPr lang="sr-Cyrl-RS" sz="32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Бубамара </a:t>
            </a:r>
            <a:endParaRPr lang="en-US" sz="3200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86116" y="5929330"/>
            <a:ext cx="4071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</a:rPr>
              <a:t>21.04.2021.</a:t>
            </a:r>
          </a:p>
          <a:p>
            <a:pPr algn="ctr"/>
            <a:r>
              <a:rPr lang="sr-Cyrl-RS" dirty="0" smtClean="0">
                <a:solidFill>
                  <a:srgbClr val="002060"/>
                </a:solidFill>
              </a:rPr>
              <a:t>Крушевац</a:t>
            </a:r>
            <a:endParaRPr 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0" y="714356"/>
            <a:ext cx="3357586" cy="5715040"/>
          </a:xfrm>
        </p:spPr>
      </p:pic>
      <p:pic>
        <p:nvPicPr>
          <p:cNvPr id="5" name="Picture 4" descr="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857232"/>
            <a:ext cx="3929090" cy="5429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Деца старије васпитне групе </a:t>
            </a:r>
            <a:r>
              <a:rPr lang="sr-Cyrl-RS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Бубамара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родитељи</a:t>
            </a:r>
            <a:r>
              <a:rPr lang="sr-Latn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васпитачи В.Станојевић,З.Остојић и педагог С.Миладиновић</a:t>
            </a:r>
            <a:r>
              <a:rPr lang="sr-Latn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току рализације  пројекта </a:t>
            </a:r>
            <a:r>
              <a:rPr lang="sr-Cyrl-RS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Ласта ласта каже... 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интегрисали су активност </a:t>
            </a:r>
            <a:r>
              <a:rPr lang="sr-Cyrl-RS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 у Космос Јурија Гагарина. 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Дечија сазнања настала као резултат истраживања преточена су у ликовне радове који су послати на расписан Конкурс од стране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Националног савета 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Руске националне мањине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Националне библиотеке </a:t>
            </a:r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Руска библиотека</a:t>
            </a: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 поводом обележавања 60 година од првог лета у свемир.</a:t>
            </a:r>
            <a:endParaRPr lang="en-US" sz="2400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i="1" dirty="0" smtClean="0">
                <a:latin typeface="Times New Roman" pitchFamily="18" charset="0"/>
                <a:cs typeface="Times New Roman" pitchFamily="18" charset="0"/>
              </a:rPr>
              <a:t>Бубамаре </a:t>
            </a:r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,ласте ...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_20210408_093030.jpg"/>
          <p:cNvPicPr>
            <a:picLocks noGrp="1" noChangeAspect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1031" y="1773872"/>
            <a:ext cx="5739938" cy="452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0408_092937.jpg"/>
          <p:cNvPicPr>
            <a:picLocks noGrp="1" noChangeAspect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7620" y="714356"/>
            <a:ext cx="4643470" cy="3500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44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0760" y="4500570"/>
            <a:ext cx="2428892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3" descr="1617894636397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20" y="714356"/>
            <a:ext cx="3450698" cy="5643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9058" y="4429132"/>
            <a:ext cx="2286016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1.jpg"/>
          <p:cNvPicPr>
            <a:picLocks noGrp="1" noChangeAspect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16" y="142852"/>
            <a:ext cx="1716578" cy="1292629"/>
          </a:xfrm>
          <a:prstGeom prst="rect">
            <a:avLst/>
          </a:prstGeom>
        </p:spPr>
      </p:pic>
      <p:pic>
        <p:nvPicPr>
          <p:cNvPr id="5" name="Picture 4" descr="1617985820978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810" y="3857628"/>
            <a:ext cx="3929090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17985820985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810" y="1500174"/>
            <a:ext cx="3857652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3" descr="IMG_20210408_092925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20" y="1428736"/>
            <a:ext cx="3929090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age 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14282" y="142852"/>
            <a:ext cx="8429684" cy="3286148"/>
          </a:xfrm>
        </p:spPr>
      </p:pic>
      <p:pic>
        <p:nvPicPr>
          <p:cNvPr id="7" name="Picture 6" descr="161904881579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414" y="3643314"/>
            <a:ext cx="6643734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11156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Изненађење за </a:t>
            </a:r>
            <a:r>
              <a:rPr lang="sr-Cyrl-RS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Бубамаре </a:t>
            </a:r>
            <a:endParaRPr lang="en-US" sz="2400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9016466099.jpg"/>
          <p:cNvPicPr>
            <a:picLocks noGrp="1" noChangeAspect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472" y="1000108"/>
            <a:ext cx="3571900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19016466137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0562" y="1071546"/>
            <a:ext cx="3357586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016466142.jpg"/>
          <p:cNvPicPr>
            <a:picLocks noGrp="1" noChangeAspect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7884" y="142852"/>
            <a:ext cx="2214578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19016466149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20" y="214290"/>
            <a:ext cx="2500330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1619016466162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20" y="3571876"/>
            <a:ext cx="2286016" cy="3143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1619016466145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4678" y="142852"/>
            <a:ext cx="2214578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Content Placeholder 3" descr="1619016466166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3240" y="3571876"/>
            <a:ext cx="2357454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 descr="1619016466177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9322" y="3643314"/>
            <a:ext cx="2214578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357158" y="3214686"/>
            <a:ext cx="8072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Поклон књига за Ању и вас.гр. Бубамара од директора Весне Живковић</a:t>
            </a:r>
            <a:endParaRPr lang="en-U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7467600" cy="488968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Срећно дете ,срећу ствара ,то је наша </a:t>
            </a:r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Бубамара</a:t>
            </a:r>
            <a:endParaRPr lang="en-US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9016466174.jpg"/>
          <p:cNvPicPr>
            <a:picLocks noGrp="1" noChangeAspect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100" y="1785926"/>
            <a:ext cx="6498167" cy="46148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Срећно дете ,срећу ствара ,то је наша Милић Ања</a:t>
            </a:r>
            <a:endParaRPr lang="en-US" sz="2400" dirty="0"/>
          </a:p>
        </p:txBody>
      </p:sp>
      <p:pic>
        <p:nvPicPr>
          <p:cNvPr id="4" name="Content Placeholder 3" descr="1619016466194.jpg"/>
          <p:cNvPicPr>
            <a:picLocks noGrp="1" noChangeAspect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597" y="1600200"/>
            <a:ext cx="3500461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1905020856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7686" y="1643050"/>
            <a:ext cx="3500462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389</TotalTime>
  <Words>124</Words>
  <Application>Microsoft Office PowerPoint</Application>
  <PresentationFormat>On-screen Show (4:3)</PresentationFormat>
  <Paragraphs>14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Century Schoolbook</vt:lpstr>
      <vt:lpstr>Times New Roman</vt:lpstr>
      <vt:lpstr>Wingdings</vt:lpstr>
      <vt:lpstr>Wingdings 2</vt:lpstr>
      <vt:lpstr>Oriel</vt:lpstr>
      <vt:lpstr>PowerPoint Presentation</vt:lpstr>
      <vt:lpstr>PowerPoint Presentation</vt:lpstr>
      <vt:lpstr>PowerPoint Presentation</vt:lpstr>
      <vt:lpstr>Бубамаре ,ласте ...</vt:lpstr>
      <vt:lpstr>PowerPoint Presentation</vt:lpstr>
      <vt:lpstr>PowerPoint Presentation</vt:lpstr>
      <vt:lpstr>PowerPoint Presentation</vt:lpstr>
      <vt:lpstr>Изненађење за Бубамаре </vt:lpstr>
      <vt:lpstr>PowerPoint Presentation</vt:lpstr>
      <vt:lpstr>Срећно дете ,срећу ствара ,то је наша Бубамара</vt:lpstr>
      <vt:lpstr>Срећно дете ,срећу ствара ,то је наша Милић Ања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ASUS</cp:lastModifiedBy>
  <cp:revision>25</cp:revision>
  <dcterms:created xsi:type="dcterms:W3CDTF">2021-04-21T17:53:15Z</dcterms:created>
  <dcterms:modified xsi:type="dcterms:W3CDTF">2021-04-23T10:11:10Z</dcterms:modified>
</cp:coreProperties>
</file>