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412" autoAdjust="0"/>
    <p:restoredTop sz="94660"/>
  </p:normalViewPr>
  <p:slideViewPr>
    <p:cSldViewPr>
      <p:cViewPr varScale="1">
        <p:scale>
          <a:sx n="68" d="100"/>
          <a:sy n="68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6A27E80B-3E1E-4453-B685-913C68EDA977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6FB8EC56-EC5C-4CD3-B80D-E2B370ED35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7E80B-3E1E-4453-B685-913C68EDA977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EC56-EC5C-4CD3-B80D-E2B370ED35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6A27E80B-3E1E-4453-B685-913C68EDA977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6FB8EC56-EC5C-4CD3-B80D-E2B370ED35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7E80B-3E1E-4453-B685-913C68EDA977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EC56-EC5C-4CD3-B80D-E2B370ED35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7E80B-3E1E-4453-B685-913C68EDA977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EC56-EC5C-4CD3-B80D-E2B370ED35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7E80B-3E1E-4453-B685-913C68EDA977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EC56-EC5C-4CD3-B80D-E2B370ED35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7E80B-3E1E-4453-B685-913C68EDA977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EC56-EC5C-4CD3-B80D-E2B370ED35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7E80B-3E1E-4453-B685-913C68EDA977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EC56-EC5C-4CD3-B80D-E2B370ED35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7E80B-3E1E-4453-B685-913C68EDA977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EC56-EC5C-4CD3-B80D-E2B370ED35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7E80B-3E1E-4453-B685-913C68EDA977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EC56-EC5C-4CD3-B80D-E2B370ED35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7E80B-3E1E-4453-B685-913C68EDA977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EC56-EC5C-4CD3-B80D-E2B370ED35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A27E80B-3E1E-4453-B685-913C68EDA977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FB8EC56-EC5C-4CD3-B80D-E2B370ED35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sr-Cyrl-RS" b="1" dirty="0" smtClean="0">
                <a:solidFill>
                  <a:schemeClr val="accent2">
                    <a:lumMod val="50000"/>
                  </a:schemeClr>
                </a:solidFill>
              </a:rPr>
              <a:t>Спремни за почетак редовног рада 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algn="ctr"/>
            <a:r>
              <a:rPr lang="sr-Cyrl-RS" b="1" dirty="0" smtClean="0">
                <a:solidFill>
                  <a:schemeClr val="accent2">
                    <a:lumMod val="50000"/>
                  </a:schemeClr>
                </a:solidFill>
              </a:rPr>
              <a:t>9.05.2020.</a:t>
            </a:r>
          </a:p>
          <a:p>
            <a:pPr algn="ctr"/>
            <a:r>
              <a:rPr lang="sr-Cyrl-RS" b="1" dirty="0" smtClean="0">
                <a:solidFill>
                  <a:schemeClr val="accent2">
                    <a:lumMod val="50000"/>
                  </a:schemeClr>
                </a:solidFill>
              </a:rPr>
              <a:t>Крушевац 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 descr="sshot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357166"/>
            <a:ext cx="7286676" cy="3155266"/>
          </a:xfrm>
          <a:prstGeom prst="rect">
            <a:avLst/>
          </a:prstGeom>
          <a:ln w="38100" cap="sq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.pn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071802" y="285728"/>
            <a:ext cx="3071834" cy="1143008"/>
          </a:xfrm>
          <a:prstGeom prst="rect">
            <a:avLst/>
          </a:prstGeom>
          <a:ln w="38100" cap="sq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IMG-ff6c0216940c9bf063a746cebe1dc7f9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643050"/>
            <a:ext cx="3929090" cy="4643470"/>
          </a:xfrm>
          <a:prstGeom prst="rect">
            <a:avLst/>
          </a:prstGeom>
          <a:ln w="38100" cap="sq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 descr="IMG-cecbe4ccd3b14e9a7b2795fef3cec58d-V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72" y="1643050"/>
            <a:ext cx="3839793" cy="4643470"/>
          </a:xfrm>
          <a:prstGeom prst="rect">
            <a:avLst/>
          </a:prstGeom>
          <a:ln w="38100" cap="sq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64" y="214290"/>
            <a:ext cx="2857520" cy="1214422"/>
          </a:xfrm>
          <a:prstGeom prst="rect">
            <a:avLst/>
          </a:prstGeom>
          <a:ln w="38100" cap="sq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IMG-489a2bf983ea5f6c4a01b5fde9c6c791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1643050"/>
            <a:ext cx="3721874" cy="4643470"/>
          </a:xfrm>
          <a:prstGeom prst="rect">
            <a:avLst/>
          </a:prstGeom>
          <a:ln w="38100" cap="sq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 descr="IMG-405ebbc57da68feaccde42b7acf871b0-V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2" y="1643050"/>
            <a:ext cx="3980829" cy="4714908"/>
          </a:xfrm>
          <a:prstGeom prst="rect">
            <a:avLst/>
          </a:prstGeom>
          <a:ln w="38100" cap="sq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285728"/>
            <a:ext cx="3143272" cy="1214422"/>
          </a:xfrm>
          <a:prstGeom prst="rect">
            <a:avLst/>
          </a:prstGeom>
          <a:ln w="38100" cap="sq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IMG-037804397d1a2df8b2554c956e71e208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1714488"/>
            <a:ext cx="3786214" cy="4595821"/>
          </a:xfrm>
          <a:prstGeom prst="rect">
            <a:avLst/>
          </a:prstGeom>
          <a:ln w="38100" cap="sq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 descr="IMG-124c9c20606700d33fc846cac75520b9-V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1714488"/>
            <a:ext cx="3857652" cy="4572032"/>
          </a:xfrm>
          <a:prstGeom prst="rect">
            <a:avLst/>
          </a:prstGeom>
          <a:ln w="38100" cap="sq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3" descr="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64" y="357166"/>
            <a:ext cx="3143272" cy="1214422"/>
          </a:xfrm>
          <a:prstGeom prst="rect">
            <a:avLst/>
          </a:prstGeom>
          <a:ln w="38100" cap="sq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 descr="IMG-920157e3ad3ab2fb0bceada5a59d706c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2000240"/>
            <a:ext cx="4857752" cy="4143404"/>
          </a:xfrm>
          <a:prstGeom prst="rect">
            <a:avLst/>
          </a:prstGeom>
          <a:ln w="38100" cap="sq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-c92eee3fd1bf5507285b0c9699e102ab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6" y="1714488"/>
            <a:ext cx="3857652" cy="4572032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IMG-b5cf90f314e3084a8999e234c0126d52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1714488"/>
            <a:ext cx="3786196" cy="4572032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 descr="sshot-5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6116" y="142852"/>
            <a:ext cx="2500330" cy="1285884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G-8a1849efdb8ac1e2a0f157c9e7a08e7e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1714488"/>
            <a:ext cx="3857634" cy="4572032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6" descr="IMG-40698d8d87e66c5acc1821b5fa286b72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714488"/>
            <a:ext cx="3786214" cy="4572032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 descr="sshot-5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8992" y="142852"/>
            <a:ext cx="2333625" cy="1214461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327</TotalTime>
  <Words>8</Words>
  <Application>Microsoft Office PowerPoint</Application>
  <PresentationFormat>On-screen Show (4:3)</PresentationFormat>
  <Paragraphs>3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Origin</vt:lpstr>
      <vt:lpstr>Спремни за почетак редовног рада </vt:lpstr>
      <vt:lpstr>Slide 2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Спремни за почетак рада</dc:title>
  <dc:creator>KORISNIK</dc:creator>
  <cp:lastModifiedBy>KORISNIK</cp:lastModifiedBy>
  <cp:revision>6</cp:revision>
  <dcterms:created xsi:type="dcterms:W3CDTF">2020-05-06T17:27:01Z</dcterms:created>
  <dcterms:modified xsi:type="dcterms:W3CDTF">2020-05-09T02:20:45Z</dcterms:modified>
</cp:coreProperties>
</file>