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2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ED1D6D6-4CA8-49D4-A0DF-F54FB008D3BD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FD1B54E-99BB-4492-8953-E8EA32F4E0E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sr-Cyrl-RS" sz="4400" b="1" dirty="0" smtClean="0">
                <a:solidFill>
                  <a:schemeClr val="accent1"/>
                </a:solidFill>
                <a:latin typeface="Times New Roman" pitchFamily="18" charset="0"/>
              </a:rPr>
              <a:t>Спремамо зимницу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Вртић Лабуд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5984" y="5786454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/>
                </a:solidFill>
                <a:latin typeface="Times New Roman" pitchFamily="18" charset="0"/>
              </a:rPr>
              <a:t>13.10.2016.год.</a:t>
            </a:r>
          </a:p>
          <a:p>
            <a:pPr algn="ctr"/>
            <a:r>
              <a:rPr lang="sr-Cyrl-RS" b="1" dirty="0" smtClean="0">
                <a:solidFill>
                  <a:schemeClr val="accent1"/>
                </a:solidFill>
                <a:latin typeface="Times New Roman" pitchFamily="18" charset="0"/>
              </a:rPr>
              <a:t>Крушевац </a:t>
            </a:r>
            <a:endParaRPr lang="en-US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857628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429684" cy="1643050"/>
          </a:xfrm>
        </p:spPr>
        <p:txBody>
          <a:bodyPr>
            <a:normAutofit fontScale="90000"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        </a:t>
            </a:r>
            <a:r>
              <a:rPr lang="sr-Cyrl-RS" sz="2400" dirty="0" smtClean="0">
                <a:solidFill>
                  <a:schemeClr val="accent1"/>
                </a:solidFill>
                <a:latin typeface="Times New Roman" pitchFamily="18" charset="0"/>
              </a:rPr>
              <a:t>Старија васпитна група васпитача В.Митић и М.Павловић у сарадњи са родитељима , а у оквиру  октобра месеца  правилне исхране ,реализовала је радионицу  под називом </a:t>
            </a:r>
            <a:r>
              <a:rPr lang="sr-Cyrl-RS" sz="2400" i="1" dirty="0" smtClean="0">
                <a:solidFill>
                  <a:schemeClr val="accent1"/>
                </a:solidFill>
                <a:latin typeface="Times New Roman" pitchFamily="18" charset="0"/>
              </a:rPr>
              <a:t>Спремамо зимницу –кувамо ајвар .</a:t>
            </a:r>
            <a:endParaRPr lang="en-US" sz="2400" i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857364"/>
            <a:ext cx="7772400" cy="4370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929198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Под будним оком васпитача ,печемо паприку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8" name="Content Placeholder 7" descr="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214547" y="1428736"/>
            <a:ext cx="4929222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downlo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929198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Када се мале руке сложе све се може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6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571612"/>
            <a:ext cx="3571900" cy="4572000"/>
          </a:xfrm>
        </p:spPr>
      </p:pic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2"/>
            <a:ext cx="3643338" cy="4572032"/>
          </a:xfrm>
          <a:prstGeom prst="rect">
            <a:avLst/>
          </a:prstGeom>
        </p:spPr>
      </p:pic>
      <p:pic>
        <p:nvPicPr>
          <p:cNvPr id="6" name="Picture 5" descr="downloa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5105400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143000"/>
          </a:xfrm>
        </p:spPr>
        <p:txBody>
          <a:bodyPr>
            <a:normAutofit/>
          </a:bodyPr>
          <a:lstStyle/>
          <a:p>
            <a:pPr algn="just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Након печења паприке следи чишћење –љуштимо паприку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14400" y="1548588"/>
            <a:ext cx="7772400" cy="4370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05400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Озбиљан рад пратила је ведра и весела атмосфера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571612"/>
            <a:ext cx="35719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2"/>
            <a:ext cx="3643338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downloa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05400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Посвећеност раду је очигледна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7" name="Content Placeholder 3" descr="2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929190" y="1500174"/>
            <a:ext cx="3356655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357298"/>
            <a:ext cx="385765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downloa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05400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Теглице су пуне и спремне за зиму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929190" y="1571612"/>
            <a:ext cx="350046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524552"/>
            <a:ext cx="4000528" cy="4833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За крај дегустација ,укусно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14400" y="1548588"/>
            <a:ext cx="7772400" cy="4370423"/>
          </a:xfrm>
        </p:spPr>
      </p:pic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05400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За крај дегустација ,укусно </a:t>
            </a:r>
            <a:endParaRPr lang="en-US" sz="2400" b="1" dirty="0"/>
          </a:p>
        </p:txBody>
      </p:sp>
      <p:pic>
        <p:nvPicPr>
          <p:cNvPr id="4" name="Content Placeholder 3" descr="3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500174"/>
            <a:ext cx="3857652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2"/>
            <a:ext cx="350046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downloa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5105400"/>
            <a:ext cx="23907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Успомена на диван радни дан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857364"/>
            <a:ext cx="3857652" cy="4338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714488"/>
            <a:ext cx="4329143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downloa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5357826"/>
            <a:ext cx="1747833" cy="1281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1430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/>
                </a:solidFill>
                <a:latin typeface="Times New Roman" pitchFamily="18" charset="0"/>
              </a:rPr>
              <a:t>Трајне ствари које дарујемо својој деци јесу корени и крила </a:t>
            </a:r>
            <a:endParaRPr lang="en-US" sz="2400" b="1" i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428992" y="1928802"/>
            <a:ext cx="2570837" cy="4429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000240"/>
            <a:ext cx="2450333" cy="4429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2000240"/>
            <a:ext cx="271394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downloa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5786454"/>
            <a:ext cx="1247767" cy="914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54</TotalTime>
  <Words>74</Words>
  <Application>Microsoft Office PowerPoint</Application>
  <PresentationFormat>On-screen Show (4:3)</PresentationFormat>
  <Paragraphs>15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Equity</vt:lpstr>
      <vt:lpstr>Вртић Лабуд </vt:lpstr>
      <vt:lpstr>          Старија васпитна група васпитача В.Митић и М.Павловић у сарадњи са родитељима , а у оквиру  октобра месеца  правилне исхране ,реализовала је радионицу  под називом Спремамо зимницу –кувамо ајвар .</vt:lpstr>
      <vt:lpstr>Под будним оком васпитача ,печемо паприку </vt:lpstr>
      <vt:lpstr>Када се мале руке сложе све се може </vt:lpstr>
      <vt:lpstr>Након печења паприке следи чишћење –љуштимо паприку </vt:lpstr>
      <vt:lpstr>Озбиљан рад пратила је ведра и весела атмосфера </vt:lpstr>
      <vt:lpstr>Посвећеност раду је очигледна </vt:lpstr>
      <vt:lpstr>Теглице су пуне и спремне за зиму </vt:lpstr>
      <vt:lpstr>За крај дегустација ,укусно </vt:lpstr>
      <vt:lpstr>За крај дегустација ,укусно </vt:lpstr>
      <vt:lpstr>Успомена на диван радни дан </vt:lpstr>
      <vt:lpstr>Трајне ствари које дарујемо својој деци јесу корени и крила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</dc:title>
  <dc:creator>KORISNIK</dc:creator>
  <cp:lastModifiedBy>Steva</cp:lastModifiedBy>
  <cp:revision>9</cp:revision>
  <dcterms:created xsi:type="dcterms:W3CDTF">2016-10-21T08:45:49Z</dcterms:created>
  <dcterms:modified xsi:type="dcterms:W3CDTF">2016-10-21T11:44:26Z</dcterms:modified>
</cp:coreProperties>
</file>