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7F48614-91A6-4B95-B629-DACD0F0E0C4C}" type="datetimeFigureOut">
              <a:rPr lang="en-US" smtClean="0"/>
              <a:pPr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9A5689B-79BE-4F44-A020-22C8341FE11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500042"/>
            <a:ext cx="6143668" cy="1470025"/>
          </a:xfrm>
        </p:spPr>
        <p:txBody>
          <a:bodyPr/>
          <a:lstStyle/>
          <a:p>
            <a:r>
              <a:rPr lang="sr-Cyrl-R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Спортић у вртић –бисери </a:t>
            </a:r>
            <a:endParaRPr lang="en-U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 descr="C:\Users\KORISNIK\Desktop\постери\Bise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2643182"/>
            <a:ext cx="4929222" cy="33158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857620" y="6357958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НОВЕМБАР,2015.ГОД.</a:t>
            </a:r>
            <a:endParaRPr lang="en-U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239000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Спортић у вртић –бисери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Content Placeholder 4" descr="DSCN52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SCN52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142984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52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52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00174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52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00174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52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</TotalTime>
  <Words>12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Opulent</vt:lpstr>
      <vt:lpstr>Спортић у вртић –бисери </vt:lpstr>
      <vt:lpstr>Спортић у вртић –бисери 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Спортић у вртић –бисери</dc:title>
  <dc:creator>KORISNIK</dc:creator>
  <cp:lastModifiedBy>KORISNIK</cp:lastModifiedBy>
  <cp:revision>3</cp:revision>
  <dcterms:created xsi:type="dcterms:W3CDTF">2015-11-08T18:47:29Z</dcterms:created>
  <dcterms:modified xsi:type="dcterms:W3CDTF">2015-11-08T21:39:34Z</dcterms:modified>
</cp:coreProperties>
</file>