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3" r:id="rId4"/>
    <p:sldId id="258" r:id="rId5"/>
    <p:sldId id="261" r:id="rId6"/>
    <p:sldId id="262" r:id="rId7"/>
    <p:sldId id="259" r:id="rId8"/>
    <p:sldId id="260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27" d="100"/>
          <a:sy n="27" d="100"/>
        </p:scale>
        <p:origin x="-11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525D-0D48-4367-9B0E-396A66E6C8A9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479B02-332E-4D05-B1DC-42B24B83B2F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525D-0D48-4367-9B0E-396A66E6C8A9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B479B02-332E-4D05-B1DC-42B24B83B2F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525D-0D48-4367-9B0E-396A66E6C8A9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479B02-332E-4D05-B1DC-42B24B83B2F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4CE2525D-0D48-4367-9B0E-396A66E6C8A9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79B02-332E-4D05-B1DC-42B24B83B2F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525D-0D48-4367-9B0E-396A66E6C8A9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B479B02-332E-4D05-B1DC-42B24B83B2F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525D-0D48-4367-9B0E-396A66E6C8A9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B479B02-332E-4D05-B1DC-42B24B83B2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525D-0D48-4367-9B0E-396A66E6C8A9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B479B02-332E-4D05-B1DC-42B24B83B2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479B02-332E-4D05-B1DC-42B24B83B2F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525D-0D48-4367-9B0E-396A66E6C8A9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B479B02-332E-4D05-B1DC-42B24B83B2F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CE2525D-0D48-4367-9B0E-396A66E6C8A9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525D-0D48-4367-9B0E-396A66E6C8A9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79B02-332E-4D05-B1DC-42B24B83B2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B479B02-332E-4D05-B1DC-42B24B83B2F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2525D-0D48-4367-9B0E-396A66E6C8A9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CE2525D-0D48-4367-9B0E-396A66E6C8A9}" type="datetimeFigureOut">
              <a:rPr lang="en-US" smtClean="0"/>
              <a:pPr/>
              <a:t>4/12/2018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479B02-332E-4D05-B1DC-42B24B83B2F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501122" cy="1752600"/>
          </a:xfrm>
        </p:spPr>
        <p:txBody>
          <a:bodyPr>
            <a:normAutofit/>
          </a:bodyPr>
          <a:lstStyle/>
          <a:p>
            <a:r>
              <a:rPr lang="sr-Cyrl-CS" sz="2000" i="1" dirty="0" smtClean="0">
                <a:solidFill>
                  <a:srgbClr val="0070C0"/>
                </a:solidFill>
                <a:latin typeface="Times New Roman" pitchFamily="18" charset="0"/>
              </a:rPr>
              <a:t>ДОПРИНОС ПРЕДШКОЛСТВА</a:t>
            </a:r>
          </a:p>
          <a:p>
            <a:r>
              <a:rPr lang="sr-Cyrl-CS" sz="2000" i="1" dirty="0" smtClean="0">
                <a:solidFill>
                  <a:srgbClr val="0070C0"/>
                </a:solidFill>
                <a:latin typeface="Times New Roman" pitchFamily="18" charset="0"/>
              </a:rPr>
              <a:t> ОСТВАРИВАЊУ ЦИЉЕВА ОБРАЗОВАЊА И ВАСПИТАЊА</a:t>
            </a:r>
            <a:endParaRPr lang="en-US" sz="2000" i="1" dirty="0" smtClean="0">
              <a:solidFill>
                <a:srgbClr val="0070C0"/>
              </a:solidFill>
              <a:latin typeface="Times New Roman" pitchFamily="18" charset="0"/>
            </a:endParaRPr>
          </a:p>
          <a:p>
            <a:endParaRPr lang="en-US" sz="1800" i="1" dirty="0">
              <a:latin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rgbClr val="0070C0"/>
                </a:solidFill>
                <a:latin typeface="Times New Roman" pitchFamily="18" charset="0"/>
              </a:rPr>
              <a:t>Учешће на Конференцији</a:t>
            </a:r>
            <a:endParaRPr lang="en-US" sz="2400" b="1" dirty="0">
              <a:solidFill>
                <a:srgbClr val="0070C0"/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лого и меморандум\Log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500042"/>
            <a:ext cx="1800226" cy="173079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571736" y="5214950"/>
            <a:ext cx="4786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rgbClr val="0070C0"/>
                </a:solidFill>
                <a:latin typeface="Times New Roman" pitchFamily="18" charset="0"/>
              </a:rPr>
              <a:t>30-31.03.2018.</a:t>
            </a:r>
          </a:p>
          <a:p>
            <a:pPr algn="ctr"/>
            <a:r>
              <a:rPr lang="sr-Cyrl-RS" sz="2000" b="1" dirty="0" smtClean="0">
                <a:solidFill>
                  <a:srgbClr val="0070C0"/>
                </a:solidFill>
                <a:latin typeface="Times New Roman" pitchFamily="18" charset="0"/>
              </a:rPr>
              <a:t>Соко Бања </a:t>
            </a:r>
            <a:endParaRPr lang="en-US" sz="2000" b="1" dirty="0">
              <a:solidFill>
                <a:srgbClr val="0070C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70C0"/>
                </a:solidFill>
                <a:latin typeface="Times New Roman" pitchFamily="18" charset="0"/>
              </a:rPr>
              <a:t>Конференција </a:t>
            </a:r>
            <a:r>
              <a:rPr lang="sr-Cyrl-RS" sz="2400" i="1" dirty="0" smtClean="0">
                <a:solidFill>
                  <a:srgbClr val="0070C0"/>
                </a:solidFill>
                <a:latin typeface="Times New Roman" pitchFamily="18" charset="0"/>
              </a:rPr>
              <a:t>Васпитач у 21.веку</a:t>
            </a:r>
            <a:endParaRPr lang="en-US" sz="2400" i="1" dirty="0">
              <a:solidFill>
                <a:srgbClr val="0070C0"/>
              </a:solidFill>
              <a:latin typeface="Times New Roman" pitchFamily="18" charset="0"/>
            </a:endParaRPr>
          </a:p>
        </p:txBody>
      </p:sp>
      <p:pic>
        <p:nvPicPr>
          <p:cNvPr id="5" name="Picture 4" descr="29883638_1738711362854461_813725373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00760" y="1714488"/>
            <a:ext cx="2839643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29884481_1738711579521106_1972467006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0430" y="1428736"/>
            <a:ext cx="2643206" cy="4786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643174" y="6215083"/>
            <a:ext cx="4071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rgbClr val="0070C0"/>
                </a:solidFill>
                <a:latin typeface="Times New Roman" pitchFamily="18" charset="0"/>
              </a:rPr>
              <a:t>Хотел </a:t>
            </a:r>
            <a:r>
              <a:rPr lang="sr-Cyrl-RS" sz="2400" i="1" dirty="0" smtClean="0">
                <a:solidFill>
                  <a:srgbClr val="0070C0"/>
                </a:solidFill>
                <a:latin typeface="Times New Roman" pitchFamily="18" charset="0"/>
              </a:rPr>
              <a:t>Моравица</a:t>
            </a:r>
            <a:r>
              <a:rPr lang="sr-Cyrl-RS" sz="2400" dirty="0" smtClean="0">
                <a:solidFill>
                  <a:srgbClr val="0070C0"/>
                </a:solidFill>
                <a:latin typeface="Times New Roman" pitchFamily="18" charset="0"/>
              </a:rPr>
              <a:t> ,окупљање</a:t>
            </a:r>
            <a:endParaRPr lang="en-US" sz="2400" dirty="0">
              <a:solidFill>
                <a:srgbClr val="0070C0"/>
              </a:solidFill>
              <a:latin typeface="Times New Roman" pitchFamily="18" charset="0"/>
            </a:endParaRPr>
          </a:p>
        </p:txBody>
      </p:sp>
      <p:pic>
        <p:nvPicPr>
          <p:cNvPr id="9" name="Content Placeholder 8" descr="29884373_1738711376187793_739571918_o.jpg"/>
          <p:cNvPicPr>
            <a:picLocks noGrp="1" noChangeAspect="1"/>
          </p:cNvPicPr>
          <p:nvPr>
            <p:ph sz="quarter" idx="1"/>
          </p:nvPr>
        </p:nvPicPr>
        <p:blipFill>
          <a:blip r:embed="rId4" cstate="print"/>
          <a:stretch>
            <a:fillRect/>
          </a:stretch>
        </p:blipFill>
        <p:spPr>
          <a:xfrm>
            <a:off x="357158" y="1714488"/>
            <a:ext cx="3101182" cy="4357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-214338"/>
            <a:ext cx="8199338" cy="1571636"/>
          </a:xfrm>
        </p:spPr>
        <p:txBody>
          <a:bodyPr>
            <a:noAutofit/>
          </a:bodyPr>
          <a:lstStyle/>
          <a:p>
            <a:r>
              <a:rPr lang="sr-Cyrl-CS" sz="2400" b="1" dirty="0" smtClean="0">
                <a:latin typeface="Times New Roman" pitchFamily="18" charset="0"/>
              </a:rPr>
              <a:t>ДОПРИНОС ПРЕДШКОЛСТВА ОСТВАРИВАЊУ ЦИЉЕВА ОБРАЗОВАЊА И ВАСПИТАЊА</a:t>
            </a:r>
            <a:r>
              <a:rPr lang="en-US" sz="2400" dirty="0" smtClean="0">
                <a:latin typeface="Times New Roman" pitchFamily="18" charset="0"/>
              </a:rPr>
              <a:t/>
            </a:r>
            <a:br>
              <a:rPr lang="en-US" sz="2400" dirty="0" smtClean="0">
                <a:latin typeface="Times New Roman" pitchFamily="18" charset="0"/>
              </a:rPr>
            </a:br>
            <a:endParaRPr lang="en-US" sz="2400" dirty="0"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4282" y="1527048"/>
            <a:ext cx="8929718" cy="4572000"/>
          </a:xfrm>
        </p:spPr>
        <p:txBody>
          <a:bodyPr>
            <a:normAutofit/>
          </a:bodyPr>
          <a:lstStyle/>
          <a:p>
            <a:pPr>
              <a:buNone/>
            </a:pPr>
            <a:endParaRPr lang="sr-Latn-RS" sz="2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  <a:p>
            <a:pPr>
              <a:buNone/>
            </a:pPr>
            <a:r>
              <a:rPr lang="sr-Cyrl-C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Тема 1. </a:t>
            </a:r>
            <a:r>
              <a:rPr lang="sr-Cyrl-CS" sz="2400" b="1" u="sng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Холистички приступ развоју дечије личности</a:t>
            </a:r>
            <a:endParaRPr lang="sr-Latn-RS" sz="2400" b="1" u="sng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  <a:p>
            <a:pPr>
              <a:buNone/>
            </a:pPr>
            <a:endParaRPr lang="en-US" sz="2400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  <a:p>
            <a:pPr>
              <a:buNone/>
            </a:pPr>
            <a:r>
              <a:rPr lang="sr-Cyrl-C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 Тема 2. Интерактивност у васпитно-образовном раду</a:t>
            </a:r>
            <a:endParaRPr lang="sr-Latn-RS" sz="2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  <a:p>
            <a:pPr>
              <a:buNone/>
            </a:pPr>
            <a:endParaRPr lang="en-US" sz="2400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  <a:p>
            <a:pPr>
              <a:buNone/>
            </a:pPr>
            <a:r>
              <a:rPr lang="sr-Cyrl-C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Тема 3. Развијање мултикултуралности у предшколском </a:t>
            </a:r>
            <a:endParaRPr lang="sr-Latn-RS" sz="2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  <a:p>
            <a:pPr>
              <a:buNone/>
            </a:pPr>
            <a:r>
              <a:rPr lang="sr-Cyrl-C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узрасту</a:t>
            </a:r>
            <a:endParaRPr lang="en-US" sz="2400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  <a:p>
            <a:pPr>
              <a:buNone/>
            </a:pPr>
            <a:r>
              <a:rPr lang="sr-Cyrl-CS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Тема 4. </a:t>
            </a:r>
            <a:r>
              <a:rPr lang="sr-Cyrl-CS" sz="2400" b="1" u="sng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Разноврсни подстицаји дечијем расту и стваралаштву</a:t>
            </a:r>
            <a:endParaRPr lang="en-US" sz="2400" u="sng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70C0"/>
                </a:solidFill>
                <a:latin typeface="Times New Roman" pitchFamily="18" charset="0"/>
              </a:rPr>
              <a:t>Поздравна реч </a:t>
            </a:r>
            <a:endParaRPr lang="en-US" sz="2400" dirty="0">
              <a:solidFill>
                <a:srgbClr val="0070C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DSC_011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89744" y="1527175"/>
            <a:ext cx="8128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571604" y="6286520"/>
            <a:ext cx="6000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rgbClr val="0070C0"/>
                </a:solidFill>
                <a:latin typeface="Times New Roman" pitchFamily="18" charset="0"/>
              </a:rPr>
              <a:t>Милутин Ђуричковић,директор школе</a:t>
            </a:r>
            <a:endParaRPr lang="en-US" sz="2400" dirty="0">
              <a:solidFill>
                <a:srgbClr val="0070C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813" y="268707"/>
            <a:ext cx="8501666" cy="1219714"/>
          </a:xfrm>
        </p:spPr>
        <p:txBody>
          <a:bodyPr>
            <a:normAutofit fontScale="90000"/>
          </a:bodyPr>
          <a:lstStyle/>
          <a:p>
            <a:pPr lvl="0"/>
            <a:r>
              <a:rPr lang="sr-Cyrl-CS" sz="2700" b="1" dirty="0" smtClean="0">
                <a:solidFill>
                  <a:srgbClr val="0070C0"/>
                </a:solidFill>
                <a:latin typeface="Times New Roman" pitchFamily="18" charset="0"/>
              </a:rPr>
              <a:t>Холистички приступ развоју дечије личности</a:t>
            </a:r>
            <a:r>
              <a:rPr lang="en-US" sz="2700" dirty="0" smtClean="0">
                <a:solidFill>
                  <a:srgbClr val="0070C0"/>
                </a:solidFill>
                <a:latin typeface="Times New Roman" pitchFamily="18" charset="0"/>
              </a:rPr>
              <a:t/>
            </a:r>
            <a:br>
              <a:rPr lang="en-US" sz="2700" dirty="0" smtClean="0">
                <a:solidFill>
                  <a:srgbClr val="0070C0"/>
                </a:solidFill>
                <a:latin typeface="Times New Roman" pitchFamily="18" charset="0"/>
              </a:rPr>
            </a:br>
            <a:r>
              <a:rPr lang="en-US" sz="2200" dirty="0" err="1" smtClean="0">
                <a:solidFill>
                  <a:srgbClr val="0070C0"/>
                </a:solidFill>
                <a:latin typeface="Times New Roman" pitchFamily="18" charset="0"/>
              </a:rPr>
              <a:t>Модератор</a:t>
            </a:r>
            <a:r>
              <a:rPr lang="sr-Cyrl-RS" sz="2200" dirty="0" smtClean="0">
                <a:solidFill>
                  <a:srgbClr val="0070C0"/>
                </a:solidFill>
                <a:latin typeface="Times New Roman" pitchFamily="18" charset="0"/>
              </a:rPr>
              <a:t>: </a:t>
            </a:r>
            <a:r>
              <a:rPr lang="en-US" sz="2200" dirty="0" err="1" smtClean="0">
                <a:solidFill>
                  <a:srgbClr val="0070C0"/>
                </a:solidFill>
                <a:latin typeface="Times New Roman" pitchFamily="18" charset="0"/>
              </a:rPr>
              <a:t>Весна</a:t>
            </a:r>
            <a:r>
              <a:rPr lang="en-US" sz="2200" dirty="0" smtClean="0">
                <a:solidFill>
                  <a:srgbClr val="0070C0"/>
                </a:solidFill>
                <a:latin typeface="Times New Roman" pitchFamily="18" charset="0"/>
              </a:rPr>
              <a:t> </a:t>
            </a:r>
            <a:r>
              <a:rPr lang="en-US" sz="2200" dirty="0" err="1" smtClean="0">
                <a:solidFill>
                  <a:srgbClr val="0070C0"/>
                </a:solidFill>
                <a:latin typeface="Times New Roman" pitchFamily="18" charset="0"/>
              </a:rPr>
              <a:t>Краварушић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Content Placeholder 3" descr="DSC_012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571736" y="1571612"/>
            <a:ext cx="4000528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786050" y="6429396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70C0"/>
                </a:solidFill>
                <a:latin typeface="Times New Roman" pitchFamily="18" charset="0"/>
              </a:rPr>
              <a:t>30.03.2018.</a:t>
            </a:r>
            <a:endParaRPr lang="en-US" b="1" dirty="0">
              <a:solidFill>
                <a:srgbClr val="0070C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85822"/>
          </a:xfrm>
        </p:spPr>
        <p:txBody>
          <a:bodyPr>
            <a:noAutofit/>
          </a:bodyPr>
          <a:lstStyle/>
          <a:p>
            <a:r>
              <a:rPr lang="en-US" sz="2400" dirty="0" err="1" smtClean="0">
                <a:solidFill>
                  <a:srgbClr val="0070C0"/>
                </a:solidFill>
                <a:latin typeface="Times New Roman" pitchFamily="18" charset="0"/>
              </a:rPr>
              <a:t>Далиборка</a:t>
            </a:r>
            <a:r>
              <a:rPr lang="en-US" sz="2400" dirty="0" smtClean="0">
                <a:solidFill>
                  <a:srgbClr val="0070C0"/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Times New Roman" pitchFamily="18" charset="0"/>
              </a:rPr>
              <a:t>Живковић</a:t>
            </a:r>
            <a:r>
              <a:rPr lang="sr-Cyrl-RS" sz="2400" dirty="0" smtClean="0">
                <a:solidFill>
                  <a:srgbClr val="0070C0"/>
                </a:solidFill>
                <a:latin typeface="Times New Roman" pitchFamily="18" charset="0"/>
              </a:rPr>
              <a:t>,</a:t>
            </a:r>
            <a:r>
              <a:rPr lang="en-US" sz="2400" dirty="0" smtClean="0">
                <a:solidFill>
                  <a:srgbClr val="0070C0"/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Times New Roman" pitchFamily="18" charset="0"/>
              </a:rPr>
              <a:t>Слободанка</a:t>
            </a:r>
            <a:r>
              <a:rPr lang="en-US" sz="2400" dirty="0" smtClean="0">
                <a:solidFill>
                  <a:srgbClr val="0070C0"/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Times New Roman" pitchFamily="18" charset="0"/>
              </a:rPr>
              <a:t>Миладиновић</a:t>
            </a:r>
            <a:r>
              <a:rPr lang="sr-Cyrl-RS" sz="2400" dirty="0" smtClean="0">
                <a:solidFill>
                  <a:srgbClr val="0070C0"/>
                </a:solidFill>
                <a:latin typeface="Times New Roman" pitchFamily="18" charset="0"/>
              </a:rPr>
              <a:t>: </a:t>
            </a:r>
            <a:br>
              <a:rPr lang="sr-Cyrl-RS" sz="2400" dirty="0" smtClean="0">
                <a:solidFill>
                  <a:srgbClr val="0070C0"/>
                </a:solidFill>
                <a:latin typeface="Times New Roman" pitchFamily="18" charset="0"/>
              </a:rPr>
            </a:br>
            <a:r>
              <a:rPr lang="en-US" sz="2000" b="1" dirty="0" smtClean="0">
                <a:solidFill>
                  <a:srgbClr val="0070C0"/>
                </a:solidFill>
                <a:latin typeface="Times New Roman" pitchFamily="18" charset="0"/>
              </a:rPr>
              <a:t>ДОПРИНОС  ПРЕДШКОЛСТВА ОСТВАРИВАЊУ ЦИЉЕВА ВАСПИТАЊА И ОБРАЗОВАЊА</a:t>
            </a:r>
            <a:r>
              <a:rPr lang="sr-Cyrl-RS" sz="2000" b="1" dirty="0" smtClean="0">
                <a:solidFill>
                  <a:srgbClr val="0070C0"/>
                </a:solidFill>
                <a:latin typeface="Times New Roman" pitchFamily="18" charset="0"/>
              </a:rPr>
              <a:t> </a:t>
            </a:r>
            <a:endParaRPr lang="en-US" sz="2000" b="1" dirty="0">
              <a:solidFill>
                <a:srgbClr val="0070C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29993692_1738712992854298_753861881_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1643050"/>
            <a:ext cx="6858048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85728"/>
            <a:ext cx="8534400" cy="1357322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rgbClr val="0070C0"/>
                </a:solidFill>
                <a:latin typeface="Times New Roman" pitchFamily="18" charset="0"/>
              </a:rPr>
              <a:t>4. Разноврсни подстицаји дечијем расту и стваралаштву</a:t>
            </a:r>
            <a:r>
              <a:rPr lang="en-US" sz="2400" dirty="0" smtClean="0">
                <a:solidFill>
                  <a:srgbClr val="0070C0"/>
                </a:solidFill>
                <a:latin typeface="Times New Roman" pitchFamily="18" charset="0"/>
              </a:rPr>
              <a:t/>
            </a:r>
            <a:br>
              <a:rPr lang="en-US" sz="2400" dirty="0" smtClean="0">
                <a:solidFill>
                  <a:srgbClr val="0070C0"/>
                </a:solidFill>
                <a:latin typeface="Times New Roman" pitchFamily="18" charset="0"/>
              </a:rPr>
            </a:br>
            <a:r>
              <a:rPr lang="en-US" sz="2400" dirty="0" err="1" smtClean="0">
                <a:solidFill>
                  <a:srgbClr val="0070C0"/>
                </a:solidFill>
                <a:latin typeface="Times New Roman" pitchFamily="18" charset="0"/>
              </a:rPr>
              <a:t>Модератор</a:t>
            </a:r>
            <a:r>
              <a:rPr lang="sr-Cyrl-RS" sz="2400" dirty="0" smtClean="0">
                <a:solidFill>
                  <a:srgbClr val="0070C0"/>
                </a:solidFill>
                <a:latin typeface="Times New Roman" pitchFamily="18" charset="0"/>
              </a:rPr>
              <a:t>: </a:t>
            </a:r>
            <a:r>
              <a:rPr lang="en-US" sz="2400" dirty="0" err="1" smtClean="0">
                <a:solidFill>
                  <a:srgbClr val="0070C0"/>
                </a:solidFill>
                <a:latin typeface="Times New Roman" pitchFamily="18" charset="0"/>
              </a:rPr>
              <a:t>Предраг</a:t>
            </a:r>
            <a:r>
              <a:rPr lang="en-US" sz="2400" dirty="0" smtClean="0">
                <a:solidFill>
                  <a:srgbClr val="0070C0"/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Times New Roman" pitchFamily="18" charset="0"/>
              </a:rPr>
              <a:t>Јашовић</a:t>
            </a:r>
            <a:r>
              <a:rPr lang="en-US" sz="2400" dirty="0" smtClean="0">
                <a:latin typeface="Times New Roman" pitchFamily="18" charset="0"/>
              </a:rPr>
              <a:t/>
            </a:r>
            <a:br>
              <a:rPr lang="en-US" sz="2400" dirty="0" smtClean="0">
                <a:latin typeface="Times New Roman" pitchFamily="18" charset="0"/>
              </a:rPr>
            </a:br>
            <a:r>
              <a:rPr lang="sr-Cyrl-RS" dirty="0" smtClean="0"/>
              <a:t> </a:t>
            </a:r>
            <a:endParaRPr lang="en-US" dirty="0"/>
          </a:p>
        </p:txBody>
      </p:sp>
      <p:pic>
        <p:nvPicPr>
          <p:cNvPr id="4" name="Content Placeholder 3" descr="29893416_1738710852854512_1061465120_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714488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000364" y="6429396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70C0"/>
                </a:solidFill>
                <a:latin typeface="Times New Roman" pitchFamily="18" charset="0"/>
              </a:rPr>
              <a:t>31.03.2018.</a:t>
            </a:r>
            <a:endParaRPr lang="en-US" b="1" dirty="0">
              <a:solidFill>
                <a:srgbClr val="0070C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err="1" smtClean="0">
                <a:solidFill>
                  <a:srgbClr val="0070C0"/>
                </a:solidFill>
                <a:latin typeface="Times New Roman" pitchFamily="18" charset="0"/>
              </a:rPr>
              <a:t>Слободанка</a:t>
            </a:r>
            <a:r>
              <a:rPr lang="en-US" sz="2400" dirty="0" smtClean="0">
                <a:solidFill>
                  <a:srgbClr val="0070C0"/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Times New Roman" pitchFamily="18" charset="0"/>
              </a:rPr>
              <a:t>Миладиновић</a:t>
            </a:r>
            <a:r>
              <a:rPr lang="en-US" sz="2400" dirty="0" smtClean="0">
                <a:solidFill>
                  <a:srgbClr val="0070C0"/>
                </a:solidFill>
                <a:latin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0070C0"/>
                </a:solidFill>
                <a:latin typeface="Times New Roman" pitchFamily="18" charset="0"/>
              </a:rPr>
              <a:t>Далиборка</a:t>
            </a:r>
            <a:r>
              <a:rPr lang="en-US" sz="2400" dirty="0" smtClean="0">
                <a:solidFill>
                  <a:srgbClr val="0070C0"/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Times New Roman" pitchFamily="18" charset="0"/>
              </a:rPr>
              <a:t>Живковић</a:t>
            </a:r>
            <a:r>
              <a:rPr lang="sr-Cyrl-RS" sz="2400" dirty="0" smtClean="0">
                <a:solidFill>
                  <a:srgbClr val="0070C0"/>
                </a:solidFill>
                <a:latin typeface="Times New Roman" pitchFamily="18" charset="0"/>
              </a:rPr>
              <a:t>:</a:t>
            </a:r>
            <a:r>
              <a:rPr lang="en-US" sz="2400" dirty="0" smtClean="0">
                <a:solidFill>
                  <a:srgbClr val="0070C0"/>
                </a:solidFill>
                <a:latin typeface="Times New Roman" pitchFamily="18" charset="0"/>
              </a:rPr>
              <a:t/>
            </a:r>
            <a:br>
              <a:rPr lang="en-US" sz="2400" dirty="0" smtClean="0">
                <a:solidFill>
                  <a:srgbClr val="0070C0"/>
                </a:solidFill>
                <a:latin typeface="Times New Roman" pitchFamily="18" charset="0"/>
              </a:rPr>
            </a:br>
            <a:r>
              <a:rPr lang="sr-Cyrl-RS" sz="2400" b="1" cap="small" dirty="0" smtClean="0">
                <a:solidFill>
                  <a:srgbClr val="0070C0"/>
                </a:solidFill>
                <a:latin typeface="Times New Roman" pitchFamily="18" charset="0"/>
              </a:rPr>
              <a:t>ДЕЧЈИ ЛИКОВНИ САЛОН </a:t>
            </a:r>
            <a:r>
              <a:rPr lang="sr-Cyrl-RS" sz="2400" b="1" i="1" cap="small" dirty="0" smtClean="0">
                <a:solidFill>
                  <a:srgbClr val="0070C0"/>
                </a:solidFill>
                <a:latin typeface="Times New Roman" pitchFamily="18" charset="0"/>
              </a:rPr>
              <a:t>ВАСКРС УНАШОЈ КУЋИ</a:t>
            </a:r>
            <a:r>
              <a:rPr lang="sr-Cyrl-RS" sz="2400" b="1" cap="small" dirty="0" smtClean="0">
                <a:solidFill>
                  <a:srgbClr val="0070C0"/>
                </a:solidFill>
                <a:latin typeface="Times New Roman" pitchFamily="18" charset="0"/>
              </a:rPr>
              <a:t> </a:t>
            </a:r>
            <a:endParaRPr lang="en-US" sz="2400" b="1" dirty="0">
              <a:solidFill>
                <a:srgbClr val="0070C0"/>
              </a:solidFill>
              <a:latin typeface="Times New Roman" pitchFamily="18" charset="0"/>
            </a:endParaRPr>
          </a:p>
        </p:txBody>
      </p:sp>
      <p:pic>
        <p:nvPicPr>
          <p:cNvPr id="8" name="Content Placeholder 7" descr="DSC_019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744" y="1527175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53</TotalTime>
  <Words>97</Words>
  <Application>Microsoft Office PowerPoint</Application>
  <PresentationFormat>On-screen Show (4:3)</PresentationFormat>
  <Paragraphs>24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Civic</vt:lpstr>
      <vt:lpstr>Учешће на Конференцији</vt:lpstr>
      <vt:lpstr>Конференција Васпитач у 21.веку</vt:lpstr>
      <vt:lpstr>ДОПРИНОС ПРЕДШКОЛСТВА ОСТВАРИВАЊУ ЦИЉЕВА ОБРАЗОВАЊА И ВАСПИТАЊА </vt:lpstr>
      <vt:lpstr>Поздравна реч </vt:lpstr>
      <vt:lpstr>Холистички приступ развоју дечије личности Модератор: Весна Краварушић </vt:lpstr>
      <vt:lpstr>Далиборка Живковић, Слободанка Миладиновић:  ДОПРИНОС  ПРЕДШКОЛСТВА ОСТВАРИВАЊУ ЦИЉЕВА ВАСПИТАЊА И ОБРАЗОВАЊА </vt:lpstr>
      <vt:lpstr>4. Разноврсни подстицаји дечијем расту и стваралаштву Модератор: Предраг Јашовић  </vt:lpstr>
      <vt:lpstr>Слободанка Миладиновић, Далиборка Живковић: ДЕЧЈИ ЛИКОВНИ САЛОН ВАСКРС УНАШОЈ КУЋИ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Учешће на Конференцији</dc:title>
  <dc:creator>KORISNIK</dc:creator>
  <cp:lastModifiedBy>KORISNIK</cp:lastModifiedBy>
  <cp:revision>7</cp:revision>
  <dcterms:created xsi:type="dcterms:W3CDTF">2018-04-11T20:34:33Z</dcterms:created>
  <dcterms:modified xsi:type="dcterms:W3CDTF">2018-04-12T06:02:25Z</dcterms:modified>
</cp:coreProperties>
</file>