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8" r:id="rId3"/>
    <p:sldId id="258" r:id="rId4"/>
    <p:sldId id="260" r:id="rId5"/>
    <p:sldId id="261" r:id="rId6"/>
    <p:sldId id="262" r:id="rId7"/>
    <p:sldId id="263" r:id="rId8"/>
    <p:sldId id="264" r:id="rId9"/>
    <p:sldId id="269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C47B32-D501-40B6-9CC9-D8DAE6D0BA6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7F50E-AA2F-40D0-B21A-1E34BF36C7F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7F50E-AA2F-40D0-B21A-1E34BF36C7F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E069724-E433-474E-92A7-9D908DB9B579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EC6C06-06A9-4FA0-835E-66F27ECE9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1714511"/>
          </a:xfrm>
        </p:spPr>
        <p:txBody>
          <a:bodyPr/>
          <a:lstStyle/>
          <a:p>
            <a:pPr algn="ctr"/>
            <a:r>
              <a:rPr lang="sr-Cyrl-RS" dirty="0" smtClean="0"/>
              <a:t>Моја породица слави 8.март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14678" y="5929330"/>
            <a:ext cx="4614850" cy="571504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/>
              <a:t>6.03.2018.</a:t>
            </a:r>
            <a:endParaRPr lang="en-US" dirty="0"/>
          </a:p>
        </p:txBody>
      </p:sp>
      <p:pic>
        <p:nvPicPr>
          <p:cNvPr id="1026" name="Picture 2" descr="C:\Users\KORISNIK\Desktop\лого и меморандум\sshot-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798763"/>
            <a:ext cx="4429156" cy="2987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Васпитачи старије васпитне групе, М.Јевтић,Б.Младеновић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b10ce58174ca3bfb0c3a76c56481a77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Прилика да се боље упознамо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127714f6c4817853bd970be7a94678f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fa82922b5fc5300b8a0a4b2049f59a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f584f69035560932201f80e51a61c1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dcdc028ff84fa0d20c8cd6017aba72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df5d7284b508d16c88a039b074d195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357298"/>
            <a:ext cx="4286248" cy="4562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6e7124f98d56ebd0ef5e0e284bae8e0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357298"/>
            <a:ext cx="328614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a5ccd27a3430800117d980d6f26c3ff-V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85720" y="1285860"/>
            <a:ext cx="4143404" cy="4401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09c7f3055b4c40194e9d55676ec04dc4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1357298"/>
            <a:ext cx="392909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fba21981397e0c13a86fade6e7aea6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28586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Резултат заједничког дружења и  рада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0d470a20eaf00a23bdcb4a950f3046e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071934" y="1643050"/>
            <a:ext cx="3582463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-3adbe89f2942cbd8c5aedd03de6fb79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1" y="1643050"/>
            <a:ext cx="3286148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23</Words>
  <Application>Microsoft Office PowerPoint</Application>
  <PresentationFormat>On-screen Show (4:3)</PresentationFormat>
  <Paragraphs>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Моја породица слави 8.март </vt:lpstr>
      <vt:lpstr>Васпитачи старије васпитне групе, М.Јевтић,Б.Младеновић </vt:lpstr>
      <vt:lpstr>Прилика да се боље упознамо </vt:lpstr>
      <vt:lpstr>Slide 4</vt:lpstr>
      <vt:lpstr>Slide 5</vt:lpstr>
      <vt:lpstr>Slide 6</vt:lpstr>
      <vt:lpstr>Slide 7</vt:lpstr>
      <vt:lpstr>Slide 8</vt:lpstr>
      <vt:lpstr>Slide 9</vt:lpstr>
      <vt:lpstr>Резултат заједничког дружења и  рада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8.март</dc:title>
  <dc:creator>KORISNIK</dc:creator>
  <cp:lastModifiedBy>KORISNIK</cp:lastModifiedBy>
  <cp:revision>6</cp:revision>
  <dcterms:created xsi:type="dcterms:W3CDTF">2018-03-12T07:22:54Z</dcterms:created>
  <dcterms:modified xsi:type="dcterms:W3CDTF">2018-03-12T21:34:33Z</dcterms:modified>
</cp:coreProperties>
</file>