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  <p:sldId id="265" r:id="rId12"/>
    <p:sldId id="268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3" d="100"/>
          <a:sy n="73" d="100"/>
        </p:scale>
        <p:origin x="-129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67762B5-B59E-4033-8AF4-AABAABFABFF5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F9D7869-3FD0-4999-BB6A-342A88F55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67762B5-B59E-4033-8AF4-AABAABFABFF5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F9D7869-3FD0-4999-BB6A-342A88F5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67762B5-B59E-4033-8AF4-AABAABFABFF5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F9D7869-3FD0-4999-BB6A-342A88F55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62B5-B59E-4033-8AF4-AABAABFABFF5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D7869-3FD0-4999-BB6A-342A88F5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62B5-B59E-4033-8AF4-AABAABFABFF5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D7869-3FD0-4999-BB6A-342A88F5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67762B5-B59E-4033-8AF4-AABAABFABFF5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F9D7869-3FD0-4999-BB6A-342A88F5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62B5-B59E-4033-8AF4-AABAABFABFF5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D7869-3FD0-4999-BB6A-342A88F55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67762B5-B59E-4033-8AF4-AABAABFABFF5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F9D7869-3FD0-4999-BB6A-342A88F5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67762B5-B59E-4033-8AF4-AABAABFABFF5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F9D7869-3FD0-4999-BB6A-342A88F5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62B5-B59E-4033-8AF4-AABAABFABFF5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D7869-3FD0-4999-BB6A-342A88F55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762B5-B59E-4033-8AF4-AABAABFABFF5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D7869-3FD0-4999-BB6A-342A88F55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67762B5-B59E-4033-8AF4-AABAABFABFF5}" type="datetimeFigureOut">
              <a:rPr lang="en-US" smtClean="0"/>
              <a:pPr/>
              <a:t>3/12/2018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F9D7869-3FD0-4999-BB6A-342A88F554A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LSLwa2LBpT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1428736"/>
            <a:ext cx="6172200" cy="1214446"/>
          </a:xfrm>
        </p:spPr>
        <p:txBody>
          <a:bodyPr>
            <a:normAutofit/>
          </a:bodyPr>
          <a:lstStyle/>
          <a:p>
            <a:pPr algn="ctr"/>
            <a:r>
              <a:rPr lang="sr-Cyrl-RS" sz="32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Моја породица слави 8.март</a:t>
            </a:r>
            <a:endParaRPr lang="en-US" sz="32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00430" y="6000768"/>
            <a:ext cx="4000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6.03.2018.</a:t>
            </a:r>
            <a:endParaRPr lang="en-US" sz="24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лого и меморандум\Biser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2643182"/>
            <a:ext cx="4857784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Да се представимо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_010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14300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Старија васпитна група ,васпитача А.Тодосијевић и З.Милетић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_010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Весело и ведро на самом почетку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_011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Радна атмосфера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_012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 rot="16200000">
            <a:off x="1897774" y="745377"/>
            <a:ext cx="4957416" cy="66098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Сви су посвећени раду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_013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571612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1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1571612"/>
            <a:ext cx="3536163" cy="4929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Зашто волим маму ?</a:t>
            </a:r>
            <a:br>
              <a:rPr lang="sr-Cyrl-RS" sz="2400" b="1" dirty="0" smtClean="0">
                <a:latin typeface="Times New Roman" pitchFamily="18" charset="0"/>
              </a:rPr>
            </a:b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_014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1600200"/>
            <a:ext cx="6498167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Неки израђују накит ,а неки кутије за накит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_014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714488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1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785926"/>
            <a:ext cx="3589742" cy="4786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14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428736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1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500174"/>
            <a:ext cx="3357568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_015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714488"/>
            <a:ext cx="3655219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1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714488"/>
            <a:ext cx="3429006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Резултат заједничког рада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_016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7" y="1643050"/>
            <a:ext cx="3714776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1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7686" y="1571612"/>
            <a:ext cx="3786214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Заједничко распремање сале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_015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7" y="1600200"/>
            <a:ext cx="3487208" cy="48736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16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1571612"/>
            <a:ext cx="3589742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86808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За крај дружења  деца су спремила поклон ,песма...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DSC_016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71612"/>
            <a:ext cx="3643338" cy="40163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_01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1643050"/>
            <a:ext cx="3929090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 rot="10800000" flipV="1">
            <a:off x="500034" y="5759955"/>
            <a:ext cx="38576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4"/>
              </a:rPr>
              <a:t>https://youtu.be/LSLwa2LBpTI</a:t>
            </a:r>
            <a:endParaRPr lang="sr-Latn-RS" dirty="0" smtClean="0"/>
          </a:p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 rot="10800000" flipV="1">
            <a:off x="4286248" y="5721580"/>
            <a:ext cx="371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https://youtu.be/kO0di6QrEVE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45</TotalTime>
  <Words>64</Words>
  <Application>Microsoft Office PowerPoint</Application>
  <PresentationFormat>On-screen Show (4:3)</PresentationFormat>
  <Paragraphs>14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Oriel</vt:lpstr>
      <vt:lpstr>Slide 1</vt:lpstr>
      <vt:lpstr>Да се представимо </vt:lpstr>
      <vt:lpstr>Старија васпитна група ,васпитача А.Тодосијевић и З.Милетић </vt:lpstr>
      <vt:lpstr>Весело и ведро на самом почетку </vt:lpstr>
      <vt:lpstr>Радна атмосфера </vt:lpstr>
      <vt:lpstr>Сви су посвећени раду </vt:lpstr>
      <vt:lpstr>Зашто волим маму ? </vt:lpstr>
      <vt:lpstr>Неки израђују накит ,а неки кутије за накит </vt:lpstr>
      <vt:lpstr>Slide 9</vt:lpstr>
      <vt:lpstr>Slide 10</vt:lpstr>
      <vt:lpstr>Резултат заједничког рада </vt:lpstr>
      <vt:lpstr>Заједничко распремање сале </vt:lpstr>
      <vt:lpstr>За крај дружења  деца су спремила поклон ,песма...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Бисери</dc:title>
  <dc:creator>KORISNIK</dc:creator>
  <cp:lastModifiedBy>KORISNIK</cp:lastModifiedBy>
  <cp:revision>10</cp:revision>
  <dcterms:created xsi:type="dcterms:W3CDTF">2018-03-12T11:50:55Z</dcterms:created>
  <dcterms:modified xsi:type="dcterms:W3CDTF">2018-03-12T21:31:58Z</dcterms:modified>
</cp:coreProperties>
</file>