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9" r:id="rId1"/>
  </p:sldMasterIdLst>
  <p:notesMasterIdLst>
    <p:notesMasterId r:id="rId21"/>
  </p:notesMasterIdLst>
  <p:sldIdLst>
    <p:sldId id="256" r:id="rId2"/>
    <p:sldId id="257" r:id="rId3"/>
    <p:sldId id="259" r:id="rId4"/>
    <p:sldId id="340" r:id="rId5"/>
    <p:sldId id="260" r:id="rId6"/>
    <p:sldId id="261" r:id="rId7"/>
    <p:sldId id="273" r:id="rId8"/>
    <p:sldId id="274" r:id="rId9"/>
    <p:sldId id="286" r:id="rId10"/>
    <p:sldId id="296" r:id="rId11"/>
    <p:sldId id="309" r:id="rId12"/>
    <p:sldId id="288" r:id="rId13"/>
    <p:sldId id="311" r:id="rId14"/>
    <p:sldId id="320" r:id="rId15"/>
    <p:sldId id="321" r:id="rId16"/>
    <p:sldId id="343" r:id="rId17"/>
    <p:sldId id="327" r:id="rId18"/>
    <p:sldId id="341" r:id="rId19"/>
    <p:sldId id="342" r:id="rId20"/>
  </p:sldIdLst>
  <p:sldSz cx="9144000" cy="5143500" type="screen16x9"/>
  <p:notesSz cx="6858000" cy="9144000"/>
  <p:embeddedFontLst>
    <p:embeddedFont>
      <p:font typeface="Nunito Sans" charset="-18"/>
      <p:regular r:id="rId22"/>
      <p:bold r:id="rId23"/>
      <p:italic r:id="rId24"/>
      <p:boldItalic r:id="rId25"/>
    </p:embeddedFont>
    <p:embeddedFont>
      <p:font typeface="Nunito Sans SemiBold" charset="-18"/>
      <p:regular r:id="rId26"/>
      <p:bold r:id="rId27"/>
      <p:italic r:id="rId28"/>
      <p:boldItalic r:id="rId29"/>
    </p:embeddedFont>
    <p:embeddedFont>
      <p:font typeface="Quicksand" charset="-18"/>
      <p:regular r:id="rId30"/>
      <p:bold r:id="rId31"/>
    </p:embeddedFont>
    <p:embeddedFont>
      <p:font typeface="Quicksand SemiBold" charset="-18"/>
      <p:regular r:id="rId32"/>
      <p:bold r:id="rId33"/>
    </p:embeddedFont>
    <p:embeddedFont>
      <p:font typeface="Nunito" charset="-18"/>
      <p:regular r:id="rId34"/>
      <p:bold r:id="rId35"/>
      <p:italic r:id="rId36"/>
      <p:boldItalic r:id="rId37"/>
    </p:embeddedFont>
    <p:embeddedFont>
      <p:font typeface="Fira Sans Extra Condensed Medium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015"/>
    <a:srgbClr val="8E361E"/>
    <a:srgbClr val="336600"/>
    <a:srgbClr val="003300"/>
  </p:clrMru>
</p:presentationPr>
</file>

<file path=ppt/tableStyles.xml><?xml version="1.0" encoding="utf-8"?>
<a:tblStyleLst xmlns:a="http://schemas.openxmlformats.org/drawingml/2006/main" def="{C012F0AC-78CC-457B-9A15-A97D50D4237B}">
  <a:tblStyle styleId="{C012F0AC-78CC-457B-9A15-A97D50D4237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8D9DD257-75FC-4596-B6EE-713BB1906A37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754" y="-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font" Target="fonts/font18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41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font" Target="fonts/font19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479fe8c46d_1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8" name="Google Shape;738;g479fe8c46d_1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g6c6532119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5" name="Google Shape;745;g6c6532119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ga2f074ea52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8" name="Google Shape;768;ga2f074ea52_0_1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g6c6532119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5" name="Google Shape;745;g6c6532119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g479fe8c46d_1_7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9" name="Google Shape;789;g479fe8c46d_1_7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ga2f074ea52_0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8" name="Google Shape;798;ga2f074ea52_0_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ga2f074ea52_0_3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5" name="Google Shape;985;ga2f074ea52_0_3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" name="Google Shape;993;g6c6532119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4" name="Google Shape;994;g6c6532119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8" name="Google Shape;1488;ga369e6695f_2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9" name="Google Shape;1489;ga369e6695f_2_1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7" name="Google Shape;1867;g6c6532119b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8" name="Google Shape;1868;g6c6532119b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" name="Google Shape;1894;gad9b2f0bb8_4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5" name="Google Shape;1895;gad9b2f0bb8_4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1" name="Google Shape;2461;g479fe8c46d_1_7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2" name="Google Shape;2462;g479fe8c46d_1_7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" name="Google Shape;2467;ga369e6695f_2_1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8" name="Google Shape;2468;ga369e6695f_2_1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-70100" y="571400"/>
            <a:ext cx="4847700" cy="313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5200"/>
              <a:buNone/>
              <a:defRPr sz="6800" b="1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037100" y="3779388"/>
            <a:ext cx="2740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"/>
              <a:buNone/>
              <a:defRPr sz="28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6315888" y="-50"/>
            <a:ext cx="28281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6709288" y="232575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1506031">
            <a:off x="4821041" y="344675"/>
            <a:ext cx="314755" cy="274917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5717300" y="3295650"/>
            <a:ext cx="314700" cy="129600"/>
          </a:xfrm>
          <a:custGeom>
            <a:avLst/>
            <a:gdLst/>
            <a:ahLst/>
            <a:cxnLst/>
            <a:rect l="l" t="t" r="r" b="b"/>
            <a:pathLst>
              <a:path w="12588" h="5184" fill="none" extrusionOk="0">
                <a:moveTo>
                  <a:pt x="12588" y="0"/>
                </a:moveTo>
                <a:lnTo>
                  <a:pt x="0" y="5183"/>
                </a:lnTo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 rot="7641468">
            <a:off x="7296411" y="509140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-218850" y="754500"/>
            <a:ext cx="905050" cy="101975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" name="Google Shape;17;p2"/>
          <p:cNvSpPr/>
          <p:nvPr/>
        </p:nvSpPr>
        <p:spPr>
          <a:xfrm>
            <a:off x="280925" y="571388"/>
            <a:ext cx="905050" cy="101975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" name="Google Shape;18;p2"/>
          <p:cNvSpPr/>
          <p:nvPr/>
        </p:nvSpPr>
        <p:spPr>
          <a:xfrm>
            <a:off x="8563913" y="404951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" name="Google Shape;19;p2"/>
          <p:cNvSpPr/>
          <p:nvPr/>
        </p:nvSpPr>
        <p:spPr>
          <a:xfrm>
            <a:off x="8150050" y="432483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" name="Google Shape;20;p2"/>
          <p:cNvSpPr/>
          <p:nvPr/>
        </p:nvSpPr>
        <p:spPr>
          <a:xfrm>
            <a:off x="746588" y="4101025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5595700" y="4862138"/>
            <a:ext cx="905050" cy="101975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" name="Google Shape;22;p2"/>
          <p:cNvSpPr/>
          <p:nvPr/>
        </p:nvSpPr>
        <p:spPr>
          <a:xfrm rot="-2700000">
            <a:off x="6589690" y="4577104"/>
            <a:ext cx="259354" cy="22652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/>
          <p:nvPr/>
        </p:nvSpPr>
        <p:spPr>
          <a:xfrm>
            <a:off x="5146975" y="444944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" name="Google Shape;25;p3"/>
          <p:cNvSpPr/>
          <p:nvPr/>
        </p:nvSpPr>
        <p:spPr>
          <a:xfrm>
            <a:off x="-268650" y="-5795050"/>
            <a:ext cx="9681300" cy="9681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3"/>
          <p:cNvSpPr/>
          <p:nvPr/>
        </p:nvSpPr>
        <p:spPr>
          <a:xfrm>
            <a:off x="3218775" y="2244200"/>
            <a:ext cx="2706300" cy="27063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3"/>
          <p:cNvSpPr/>
          <p:nvPr/>
        </p:nvSpPr>
        <p:spPr>
          <a:xfrm>
            <a:off x="1552413" y="435550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" name="Google Shape;28;p3"/>
          <p:cNvSpPr/>
          <p:nvPr/>
        </p:nvSpPr>
        <p:spPr>
          <a:xfrm>
            <a:off x="1138550" y="463082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" name="Google Shape;29;p3"/>
          <p:cNvSpPr/>
          <p:nvPr/>
        </p:nvSpPr>
        <p:spPr>
          <a:xfrm rot="2700000">
            <a:off x="7697251" y="3400724"/>
            <a:ext cx="314697" cy="129599"/>
          </a:xfrm>
          <a:custGeom>
            <a:avLst/>
            <a:gdLst/>
            <a:ahLst/>
            <a:cxnLst/>
            <a:rect l="l" t="t" r="r" b="b"/>
            <a:pathLst>
              <a:path w="12588" h="5184" fill="none" extrusionOk="0">
                <a:moveTo>
                  <a:pt x="12588" y="0"/>
                </a:moveTo>
                <a:lnTo>
                  <a:pt x="0" y="5183"/>
                </a:lnTo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3"/>
          <p:cNvSpPr/>
          <p:nvPr/>
        </p:nvSpPr>
        <p:spPr>
          <a:xfrm>
            <a:off x="8868763" y="462142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" name="Google Shape;31;p3"/>
          <p:cNvSpPr/>
          <p:nvPr/>
        </p:nvSpPr>
        <p:spPr>
          <a:xfrm>
            <a:off x="8454900" y="489674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" name="Google Shape;32;p3"/>
          <p:cNvSpPr/>
          <p:nvPr/>
        </p:nvSpPr>
        <p:spPr>
          <a:xfrm rot="7641468">
            <a:off x="939286" y="4164415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8213363" y="275486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Google Shape;34;p3"/>
          <p:cNvSpPr/>
          <p:nvPr/>
        </p:nvSpPr>
        <p:spPr>
          <a:xfrm>
            <a:off x="7799500" y="303018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" name="Google Shape;35;p3"/>
          <p:cNvSpPr/>
          <p:nvPr/>
        </p:nvSpPr>
        <p:spPr>
          <a:xfrm>
            <a:off x="8304088" y="4269350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3"/>
          <p:cNvSpPr/>
          <p:nvPr/>
        </p:nvSpPr>
        <p:spPr>
          <a:xfrm>
            <a:off x="-54612" y="330607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7" name="Google Shape;37;p3"/>
          <p:cNvSpPr/>
          <p:nvPr/>
        </p:nvSpPr>
        <p:spPr>
          <a:xfrm rot="5400000">
            <a:off x="712254" y="2633617"/>
            <a:ext cx="259366" cy="22653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3"/>
          <p:cNvSpPr/>
          <p:nvPr/>
        </p:nvSpPr>
        <p:spPr>
          <a:xfrm rot="2700000">
            <a:off x="79276" y="2895287"/>
            <a:ext cx="314697" cy="129599"/>
          </a:xfrm>
          <a:custGeom>
            <a:avLst/>
            <a:gdLst/>
            <a:ahLst/>
            <a:cxnLst/>
            <a:rect l="l" t="t" r="r" b="b"/>
            <a:pathLst>
              <a:path w="12588" h="5184" fill="none" extrusionOk="0">
                <a:moveTo>
                  <a:pt x="12588" y="0"/>
                </a:moveTo>
                <a:lnTo>
                  <a:pt x="0" y="5183"/>
                </a:ln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3"/>
          <p:cNvSpPr/>
          <p:nvPr/>
        </p:nvSpPr>
        <p:spPr>
          <a:xfrm rot="7641468">
            <a:off x="6212511" y="4851065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ctrTitle"/>
          </p:nvPr>
        </p:nvSpPr>
        <p:spPr>
          <a:xfrm>
            <a:off x="2914655" y="676813"/>
            <a:ext cx="3314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3600" b="1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subTitle" idx="1"/>
          </p:nvPr>
        </p:nvSpPr>
        <p:spPr>
          <a:xfrm>
            <a:off x="2914400" y="1126200"/>
            <a:ext cx="3315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title" idx="2" hasCustomPrompt="1"/>
          </p:nvPr>
        </p:nvSpPr>
        <p:spPr>
          <a:xfrm>
            <a:off x="3324228" y="3308450"/>
            <a:ext cx="24954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1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Quicksand"/>
              <a:buNone/>
              <a:defRPr sz="42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115" name="Google Shape;115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16" name="Google Shape;116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>
  <p:cSld name="CUSTOM_19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4"/>
          <p:cNvSpPr/>
          <p:nvPr/>
        </p:nvSpPr>
        <p:spPr>
          <a:xfrm>
            <a:off x="-268650" y="1277400"/>
            <a:ext cx="9681300" cy="9681300"/>
          </a:xfrm>
          <a:prstGeom prst="pie">
            <a:avLst>
              <a:gd name="adj1" fmla="val 10792682"/>
              <a:gd name="adj2" fmla="val 4065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4"/>
          <p:cNvSpPr txBox="1">
            <a:spLocks noGrp="1"/>
          </p:cNvSpPr>
          <p:nvPr>
            <p:ph type="ctrTitle"/>
          </p:nvPr>
        </p:nvSpPr>
        <p:spPr>
          <a:xfrm>
            <a:off x="3559675" y="1765036"/>
            <a:ext cx="3024900" cy="31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24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3" name="Google Shape;163;p14"/>
          <p:cNvSpPr txBox="1">
            <a:spLocks noGrp="1"/>
          </p:cNvSpPr>
          <p:nvPr>
            <p:ph type="subTitle" idx="1"/>
          </p:nvPr>
        </p:nvSpPr>
        <p:spPr>
          <a:xfrm>
            <a:off x="3559675" y="2081436"/>
            <a:ext cx="3295200" cy="2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4" name="Google Shape;164;p14"/>
          <p:cNvSpPr txBox="1">
            <a:spLocks noGrp="1"/>
          </p:cNvSpPr>
          <p:nvPr>
            <p:ph type="title" idx="2" hasCustomPrompt="1"/>
          </p:nvPr>
        </p:nvSpPr>
        <p:spPr>
          <a:xfrm>
            <a:off x="2380500" y="1765025"/>
            <a:ext cx="1181700" cy="59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65" name="Google Shape;165;p14"/>
          <p:cNvSpPr txBox="1">
            <a:spLocks noGrp="1"/>
          </p:cNvSpPr>
          <p:nvPr>
            <p:ph type="ctrTitle" idx="3"/>
          </p:nvPr>
        </p:nvSpPr>
        <p:spPr>
          <a:xfrm>
            <a:off x="1187550" y="280714"/>
            <a:ext cx="67689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600" b="1">
                <a:solidFill>
                  <a:schemeClr val="l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6" name="Google Shape;166;p14"/>
          <p:cNvSpPr/>
          <p:nvPr/>
        </p:nvSpPr>
        <p:spPr>
          <a:xfrm>
            <a:off x="231675" y="1961738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14"/>
          <p:cNvSpPr/>
          <p:nvPr/>
        </p:nvSpPr>
        <p:spPr>
          <a:xfrm rot="7641468">
            <a:off x="8039086" y="1195990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4"/>
          <p:cNvSpPr/>
          <p:nvPr/>
        </p:nvSpPr>
        <p:spPr>
          <a:xfrm>
            <a:off x="8460138" y="148101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9" name="Google Shape;169;p14"/>
          <p:cNvSpPr/>
          <p:nvPr/>
        </p:nvSpPr>
        <p:spPr>
          <a:xfrm>
            <a:off x="8046275" y="175633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0" name="Google Shape;170;p14"/>
          <p:cNvSpPr/>
          <p:nvPr/>
        </p:nvSpPr>
        <p:spPr>
          <a:xfrm>
            <a:off x="28163" y="234201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1" name="Google Shape;171;p14"/>
          <p:cNvSpPr/>
          <p:nvPr/>
        </p:nvSpPr>
        <p:spPr>
          <a:xfrm>
            <a:off x="-385700" y="261733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2" name="Google Shape;172;p14"/>
          <p:cNvSpPr/>
          <p:nvPr/>
        </p:nvSpPr>
        <p:spPr>
          <a:xfrm>
            <a:off x="339488" y="45058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3" name="Google Shape;173;p14"/>
          <p:cNvSpPr/>
          <p:nvPr/>
        </p:nvSpPr>
        <p:spPr>
          <a:xfrm rot="7641468">
            <a:off x="889186" y="759215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4"/>
          <p:cNvSpPr txBox="1">
            <a:spLocks noGrp="1"/>
          </p:cNvSpPr>
          <p:nvPr>
            <p:ph type="ctrTitle" idx="4"/>
          </p:nvPr>
        </p:nvSpPr>
        <p:spPr>
          <a:xfrm>
            <a:off x="3559675" y="2487836"/>
            <a:ext cx="3024900" cy="31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24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5" name="Google Shape;175;p14"/>
          <p:cNvSpPr txBox="1">
            <a:spLocks noGrp="1"/>
          </p:cNvSpPr>
          <p:nvPr>
            <p:ph type="subTitle" idx="5"/>
          </p:nvPr>
        </p:nvSpPr>
        <p:spPr>
          <a:xfrm>
            <a:off x="3559675" y="2804236"/>
            <a:ext cx="3295200" cy="2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6" name="Google Shape;176;p14"/>
          <p:cNvSpPr txBox="1">
            <a:spLocks noGrp="1"/>
          </p:cNvSpPr>
          <p:nvPr>
            <p:ph type="title" idx="6" hasCustomPrompt="1"/>
          </p:nvPr>
        </p:nvSpPr>
        <p:spPr>
          <a:xfrm>
            <a:off x="2380500" y="2487825"/>
            <a:ext cx="1181700" cy="59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77" name="Google Shape;177;p14"/>
          <p:cNvSpPr txBox="1">
            <a:spLocks noGrp="1"/>
          </p:cNvSpPr>
          <p:nvPr>
            <p:ph type="ctrTitle" idx="7"/>
          </p:nvPr>
        </p:nvSpPr>
        <p:spPr>
          <a:xfrm>
            <a:off x="3559675" y="3204386"/>
            <a:ext cx="3024900" cy="31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24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8" name="Google Shape;178;p14"/>
          <p:cNvSpPr txBox="1">
            <a:spLocks noGrp="1"/>
          </p:cNvSpPr>
          <p:nvPr>
            <p:ph type="subTitle" idx="8"/>
          </p:nvPr>
        </p:nvSpPr>
        <p:spPr>
          <a:xfrm>
            <a:off x="3559675" y="3527036"/>
            <a:ext cx="3295200" cy="2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9" name="Google Shape;179;p14"/>
          <p:cNvSpPr txBox="1">
            <a:spLocks noGrp="1"/>
          </p:cNvSpPr>
          <p:nvPr>
            <p:ph type="title" idx="9" hasCustomPrompt="1"/>
          </p:nvPr>
        </p:nvSpPr>
        <p:spPr>
          <a:xfrm>
            <a:off x="2380500" y="3204375"/>
            <a:ext cx="1181700" cy="59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80" name="Google Shape;180;p14"/>
          <p:cNvSpPr txBox="1">
            <a:spLocks noGrp="1"/>
          </p:cNvSpPr>
          <p:nvPr>
            <p:ph type="ctrTitle" idx="13"/>
          </p:nvPr>
        </p:nvSpPr>
        <p:spPr>
          <a:xfrm>
            <a:off x="3559675" y="3933436"/>
            <a:ext cx="3024900" cy="31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24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1" name="Google Shape;181;p14"/>
          <p:cNvSpPr txBox="1">
            <a:spLocks noGrp="1"/>
          </p:cNvSpPr>
          <p:nvPr>
            <p:ph type="subTitle" idx="14"/>
          </p:nvPr>
        </p:nvSpPr>
        <p:spPr>
          <a:xfrm>
            <a:off x="3559675" y="4249836"/>
            <a:ext cx="3295200" cy="2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2" name="Google Shape;182;p14"/>
          <p:cNvSpPr txBox="1">
            <a:spLocks noGrp="1"/>
          </p:cNvSpPr>
          <p:nvPr>
            <p:ph type="title" idx="15" hasCustomPrompt="1"/>
          </p:nvPr>
        </p:nvSpPr>
        <p:spPr>
          <a:xfrm>
            <a:off x="2380500" y="3933225"/>
            <a:ext cx="1181700" cy="59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 Medium"/>
              <a:buNone/>
              <a:defRPr sz="480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6">
  <p:cSld name="CUSTOM_42">
    <p:bg>
      <p:bgPr>
        <a:solidFill>
          <a:schemeClr val="accent3"/>
        </a:solidFill>
        <a:effectLst/>
      </p:bgPr>
    </p:bg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2"/>
          <p:cNvSpPr/>
          <p:nvPr/>
        </p:nvSpPr>
        <p:spPr>
          <a:xfrm>
            <a:off x="2694250" y="1011300"/>
            <a:ext cx="7288500" cy="72597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22"/>
          <p:cNvSpPr/>
          <p:nvPr/>
        </p:nvSpPr>
        <p:spPr>
          <a:xfrm>
            <a:off x="-121337" y="47173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4" name="Google Shape;274;p22"/>
          <p:cNvSpPr/>
          <p:nvPr/>
        </p:nvSpPr>
        <p:spPr>
          <a:xfrm>
            <a:off x="-535200" y="74706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5" name="Google Shape;275;p22"/>
          <p:cNvSpPr/>
          <p:nvPr/>
        </p:nvSpPr>
        <p:spPr>
          <a:xfrm>
            <a:off x="8150388" y="1392950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22"/>
          <p:cNvSpPr/>
          <p:nvPr/>
        </p:nvSpPr>
        <p:spPr>
          <a:xfrm rot="7641468">
            <a:off x="8528874" y="2109465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22"/>
          <p:cNvSpPr/>
          <p:nvPr/>
        </p:nvSpPr>
        <p:spPr>
          <a:xfrm>
            <a:off x="974763" y="111750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22"/>
          <p:cNvSpPr/>
          <p:nvPr/>
        </p:nvSpPr>
        <p:spPr>
          <a:xfrm rot="7641468">
            <a:off x="387836" y="1203190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2"/>
          <p:cNvSpPr/>
          <p:nvPr/>
        </p:nvSpPr>
        <p:spPr>
          <a:xfrm>
            <a:off x="8355850" y="427551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0" name="Google Shape;280;p22"/>
          <p:cNvSpPr/>
          <p:nvPr/>
        </p:nvSpPr>
        <p:spPr>
          <a:xfrm>
            <a:off x="8029500" y="408198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1" name="Google Shape;281;p22"/>
          <p:cNvSpPr/>
          <p:nvPr/>
        </p:nvSpPr>
        <p:spPr>
          <a:xfrm>
            <a:off x="8554875" y="179906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2" name="Google Shape;282;p22"/>
          <p:cNvSpPr/>
          <p:nvPr/>
        </p:nvSpPr>
        <p:spPr>
          <a:xfrm rot="7641468">
            <a:off x="7906174" y="4661253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22"/>
          <p:cNvSpPr/>
          <p:nvPr/>
        </p:nvSpPr>
        <p:spPr>
          <a:xfrm>
            <a:off x="8048438" y="3697075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22"/>
          <p:cNvSpPr txBox="1">
            <a:spLocks noGrp="1"/>
          </p:cNvSpPr>
          <p:nvPr>
            <p:ph type="ctrTitle"/>
          </p:nvPr>
        </p:nvSpPr>
        <p:spPr>
          <a:xfrm>
            <a:off x="1187550" y="280714"/>
            <a:ext cx="67689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3600" b="1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20">
    <p:bg>
      <p:bgPr>
        <a:solidFill>
          <a:schemeClr val="accent1"/>
        </a:solidFill>
        <a:effectLst/>
      </p:bgPr>
    </p:bg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4"/>
          <p:cNvSpPr txBox="1">
            <a:spLocks noGrp="1"/>
          </p:cNvSpPr>
          <p:nvPr>
            <p:ph type="ctrTitle"/>
          </p:nvPr>
        </p:nvSpPr>
        <p:spPr>
          <a:xfrm>
            <a:off x="1187550" y="280714"/>
            <a:ext cx="67689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 sz="3600" b="1">
                <a:solidFill>
                  <a:schemeClr val="accent4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01" name="Google Shape;301;p24"/>
          <p:cNvSpPr txBox="1">
            <a:spLocks noGrp="1"/>
          </p:cNvSpPr>
          <p:nvPr>
            <p:ph type="subTitle" idx="1"/>
          </p:nvPr>
        </p:nvSpPr>
        <p:spPr>
          <a:xfrm>
            <a:off x="4797225" y="2229575"/>
            <a:ext cx="3615000" cy="14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unito"/>
              <a:buNone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2" name="Google Shape;302;p24"/>
          <p:cNvSpPr/>
          <p:nvPr/>
        </p:nvSpPr>
        <p:spPr>
          <a:xfrm>
            <a:off x="-971185" y="2560619"/>
            <a:ext cx="3581100" cy="3581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24"/>
          <p:cNvSpPr txBox="1">
            <a:spLocks noGrp="1"/>
          </p:cNvSpPr>
          <p:nvPr>
            <p:ph type="subTitle" idx="2"/>
          </p:nvPr>
        </p:nvSpPr>
        <p:spPr>
          <a:xfrm>
            <a:off x="5367475" y="1549225"/>
            <a:ext cx="2971200" cy="6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4" name="Google Shape;304;p24"/>
          <p:cNvSpPr/>
          <p:nvPr/>
        </p:nvSpPr>
        <p:spPr>
          <a:xfrm>
            <a:off x="7471188" y="21342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5" name="Google Shape;305;p24"/>
          <p:cNvSpPr/>
          <p:nvPr/>
        </p:nvSpPr>
        <p:spPr>
          <a:xfrm>
            <a:off x="6947050" y="48874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6" name="Google Shape;306;p24"/>
          <p:cNvSpPr/>
          <p:nvPr/>
        </p:nvSpPr>
        <p:spPr>
          <a:xfrm>
            <a:off x="8526850" y="994088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4"/>
          <p:cNvSpPr/>
          <p:nvPr/>
        </p:nvSpPr>
        <p:spPr>
          <a:xfrm>
            <a:off x="348626" y="454952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8" name="Google Shape;308;p24"/>
          <p:cNvSpPr/>
          <p:nvPr/>
        </p:nvSpPr>
        <p:spPr>
          <a:xfrm>
            <a:off x="-175512" y="482484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9" name="Google Shape;309;p24"/>
          <p:cNvSpPr/>
          <p:nvPr/>
        </p:nvSpPr>
        <p:spPr>
          <a:xfrm flipH="1">
            <a:off x="4052225" y="404360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0" name="Google Shape;310;p24"/>
          <p:cNvSpPr/>
          <p:nvPr/>
        </p:nvSpPr>
        <p:spPr>
          <a:xfrm>
            <a:off x="-175499" y="28165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1" name="Google Shape;311;p24"/>
          <p:cNvSpPr/>
          <p:nvPr/>
        </p:nvSpPr>
        <p:spPr>
          <a:xfrm flipH="1">
            <a:off x="4944084" y="4407388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24"/>
          <p:cNvSpPr/>
          <p:nvPr/>
        </p:nvSpPr>
        <p:spPr>
          <a:xfrm>
            <a:off x="990775" y="-93987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24"/>
          <p:cNvSpPr/>
          <p:nvPr/>
        </p:nvSpPr>
        <p:spPr>
          <a:xfrm rot="7641468">
            <a:off x="8410486" y="4264490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24"/>
          <p:cNvSpPr/>
          <p:nvPr/>
        </p:nvSpPr>
        <p:spPr>
          <a:xfrm rot="7641468">
            <a:off x="-66064" y="4189653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CUSTOM_22"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5"/>
          <p:cNvSpPr/>
          <p:nvPr/>
        </p:nvSpPr>
        <p:spPr>
          <a:xfrm>
            <a:off x="5146975" y="444944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" name="Google Shape;317;p25"/>
          <p:cNvSpPr/>
          <p:nvPr/>
        </p:nvSpPr>
        <p:spPr>
          <a:xfrm>
            <a:off x="-268725" y="1453925"/>
            <a:ext cx="9681300" cy="96813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3243650" y="293225"/>
            <a:ext cx="2706300" cy="2706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25"/>
          <p:cNvSpPr/>
          <p:nvPr/>
        </p:nvSpPr>
        <p:spPr>
          <a:xfrm>
            <a:off x="1552413" y="435550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0" name="Google Shape;320;p25"/>
          <p:cNvSpPr/>
          <p:nvPr/>
        </p:nvSpPr>
        <p:spPr>
          <a:xfrm>
            <a:off x="1067500" y="109357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1" name="Google Shape;321;p25"/>
          <p:cNvSpPr/>
          <p:nvPr/>
        </p:nvSpPr>
        <p:spPr>
          <a:xfrm rot="2700000">
            <a:off x="2089551" y="3703274"/>
            <a:ext cx="314697" cy="129599"/>
          </a:xfrm>
          <a:custGeom>
            <a:avLst/>
            <a:gdLst/>
            <a:ahLst/>
            <a:cxnLst/>
            <a:rect l="l" t="t" r="r" b="b"/>
            <a:pathLst>
              <a:path w="12588" h="5184" fill="none" extrusionOk="0">
                <a:moveTo>
                  <a:pt x="12588" y="0"/>
                </a:moveTo>
                <a:lnTo>
                  <a:pt x="0" y="5183"/>
                </a:ln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25"/>
          <p:cNvSpPr/>
          <p:nvPr/>
        </p:nvSpPr>
        <p:spPr>
          <a:xfrm>
            <a:off x="7401563" y="81973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3" name="Google Shape;323;p25"/>
          <p:cNvSpPr/>
          <p:nvPr/>
        </p:nvSpPr>
        <p:spPr>
          <a:xfrm>
            <a:off x="7000125" y="114481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4" name="Google Shape;324;p25"/>
          <p:cNvSpPr/>
          <p:nvPr/>
        </p:nvSpPr>
        <p:spPr>
          <a:xfrm rot="7641468">
            <a:off x="8374761" y="4345790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25"/>
          <p:cNvSpPr/>
          <p:nvPr/>
        </p:nvSpPr>
        <p:spPr>
          <a:xfrm>
            <a:off x="-365362" y="258903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6" name="Google Shape;326;p25"/>
          <p:cNvSpPr/>
          <p:nvPr/>
        </p:nvSpPr>
        <p:spPr>
          <a:xfrm>
            <a:off x="8056475" y="322498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7" name="Google Shape;327;p25"/>
          <p:cNvSpPr/>
          <p:nvPr/>
        </p:nvSpPr>
        <p:spPr>
          <a:xfrm>
            <a:off x="259713" y="158605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8" name="Google Shape;328;p25"/>
          <p:cNvSpPr/>
          <p:nvPr/>
        </p:nvSpPr>
        <p:spPr>
          <a:xfrm rot="5400000">
            <a:off x="181729" y="287642"/>
            <a:ext cx="259366" cy="22653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25"/>
          <p:cNvSpPr/>
          <p:nvPr/>
        </p:nvSpPr>
        <p:spPr>
          <a:xfrm rot="2700000">
            <a:off x="7340701" y="3978537"/>
            <a:ext cx="314697" cy="129599"/>
          </a:xfrm>
          <a:custGeom>
            <a:avLst/>
            <a:gdLst/>
            <a:ahLst/>
            <a:cxnLst/>
            <a:rect l="l" t="t" r="r" b="b"/>
            <a:pathLst>
              <a:path w="12588" h="5184" fill="none" extrusionOk="0">
                <a:moveTo>
                  <a:pt x="12588" y="0"/>
                </a:moveTo>
                <a:lnTo>
                  <a:pt x="0" y="5183"/>
                </a:ln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25"/>
          <p:cNvSpPr/>
          <p:nvPr/>
        </p:nvSpPr>
        <p:spPr>
          <a:xfrm rot="7641468">
            <a:off x="8666136" y="2458503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25"/>
          <p:cNvSpPr txBox="1">
            <a:spLocks noGrp="1"/>
          </p:cNvSpPr>
          <p:nvPr>
            <p:ph type="ctrTitle"/>
          </p:nvPr>
        </p:nvSpPr>
        <p:spPr>
          <a:xfrm>
            <a:off x="2368544" y="3584750"/>
            <a:ext cx="4406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3600" b="1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32" name="Google Shape;332;p25"/>
          <p:cNvSpPr txBox="1">
            <a:spLocks noGrp="1"/>
          </p:cNvSpPr>
          <p:nvPr>
            <p:ph type="subTitle" idx="1"/>
          </p:nvPr>
        </p:nvSpPr>
        <p:spPr>
          <a:xfrm>
            <a:off x="2368394" y="4034132"/>
            <a:ext cx="4407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33" name="Google Shape;333;p25"/>
          <p:cNvSpPr txBox="1">
            <a:spLocks noGrp="1"/>
          </p:cNvSpPr>
          <p:nvPr>
            <p:ph type="title" idx="2" hasCustomPrompt="1"/>
          </p:nvPr>
        </p:nvSpPr>
        <p:spPr>
          <a:xfrm>
            <a:off x="3224144" y="862375"/>
            <a:ext cx="2695500" cy="160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1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334" name="Google Shape;334;p25"/>
          <p:cNvSpPr/>
          <p:nvPr/>
        </p:nvSpPr>
        <p:spPr>
          <a:xfrm>
            <a:off x="1667563" y="247200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5"/>
          <p:cNvSpPr/>
          <p:nvPr/>
        </p:nvSpPr>
        <p:spPr>
          <a:xfrm>
            <a:off x="6467837" y="223175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CUSTOM_22_1_1"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7"/>
          <p:cNvSpPr/>
          <p:nvPr/>
        </p:nvSpPr>
        <p:spPr>
          <a:xfrm>
            <a:off x="5650550" y="-1810475"/>
            <a:ext cx="9681300" cy="9681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27"/>
          <p:cNvSpPr/>
          <p:nvPr/>
        </p:nvSpPr>
        <p:spPr>
          <a:xfrm flipH="1">
            <a:off x="1026231" y="473239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9" name="Google Shape;359;p27"/>
          <p:cNvSpPr/>
          <p:nvPr/>
        </p:nvSpPr>
        <p:spPr>
          <a:xfrm flipH="1">
            <a:off x="4261775" y="1218588"/>
            <a:ext cx="2706300" cy="2706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27"/>
          <p:cNvSpPr/>
          <p:nvPr/>
        </p:nvSpPr>
        <p:spPr>
          <a:xfrm flipH="1">
            <a:off x="3140943" y="59824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1" name="Google Shape;361;p27"/>
          <p:cNvSpPr/>
          <p:nvPr/>
        </p:nvSpPr>
        <p:spPr>
          <a:xfrm flipH="1">
            <a:off x="552530" y="81973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2" name="Google Shape;362;p27"/>
          <p:cNvSpPr/>
          <p:nvPr/>
        </p:nvSpPr>
        <p:spPr>
          <a:xfrm rot="-5400000" flipH="1">
            <a:off x="4238481" y="88667"/>
            <a:ext cx="259366" cy="22653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p27"/>
          <p:cNvSpPr/>
          <p:nvPr/>
        </p:nvSpPr>
        <p:spPr>
          <a:xfrm rot="-2700000" flipH="1">
            <a:off x="4883065" y="4484337"/>
            <a:ext cx="314697" cy="129599"/>
          </a:xfrm>
          <a:custGeom>
            <a:avLst/>
            <a:gdLst/>
            <a:ahLst/>
            <a:cxnLst/>
            <a:rect l="l" t="t" r="r" b="b"/>
            <a:pathLst>
              <a:path w="12588" h="5184" fill="none" extrusionOk="0">
                <a:moveTo>
                  <a:pt x="12588" y="0"/>
                </a:moveTo>
                <a:lnTo>
                  <a:pt x="0" y="5183"/>
                </a:ln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27"/>
          <p:cNvSpPr/>
          <p:nvPr/>
        </p:nvSpPr>
        <p:spPr>
          <a:xfrm rot="-7641468" flipH="1">
            <a:off x="3985545" y="4073178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27"/>
          <p:cNvSpPr txBox="1">
            <a:spLocks noGrp="1"/>
          </p:cNvSpPr>
          <p:nvPr>
            <p:ph type="ctrTitle"/>
          </p:nvPr>
        </p:nvSpPr>
        <p:spPr>
          <a:xfrm flipH="1">
            <a:off x="741125" y="1485186"/>
            <a:ext cx="3530700" cy="1272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3600" b="1">
                <a:solidFill>
                  <a:schemeClr val="accent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66" name="Google Shape;366;p27"/>
          <p:cNvSpPr txBox="1">
            <a:spLocks noGrp="1"/>
          </p:cNvSpPr>
          <p:nvPr>
            <p:ph type="subTitle" idx="1"/>
          </p:nvPr>
        </p:nvSpPr>
        <p:spPr>
          <a:xfrm flipH="1">
            <a:off x="741025" y="3085900"/>
            <a:ext cx="3069900" cy="75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67" name="Google Shape;367;p27"/>
          <p:cNvSpPr txBox="1">
            <a:spLocks noGrp="1"/>
          </p:cNvSpPr>
          <p:nvPr>
            <p:ph type="title" idx="2" hasCustomPrompt="1"/>
          </p:nvPr>
        </p:nvSpPr>
        <p:spPr>
          <a:xfrm flipH="1">
            <a:off x="4271956" y="1776775"/>
            <a:ext cx="2695500" cy="160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1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368" name="Google Shape;368;p27"/>
          <p:cNvSpPr/>
          <p:nvPr/>
        </p:nvSpPr>
        <p:spPr>
          <a:xfrm flipH="1">
            <a:off x="245089" y="132900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p27"/>
          <p:cNvSpPr/>
          <p:nvPr/>
        </p:nvSpPr>
        <p:spPr>
          <a:xfrm flipH="1">
            <a:off x="1335680" y="449061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70" name="Google Shape;370;p27"/>
          <p:cNvSpPr/>
          <p:nvPr/>
        </p:nvSpPr>
        <p:spPr>
          <a:xfrm flipH="1">
            <a:off x="405364" y="4206725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6">
  <p:cSld name="CUSTOM_48"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2"/>
          <p:cNvSpPr txBox="1">
            <a:spLocks noGrp="1"/>
          </p:cNvSpPr>
          <p:nvPr>
            <p:ph type="ctrTitle"/>
          </p:nvPr>
        </p:nvSpPr>
        <p:spPr>
          <a:xfrm flipH="1">
            <a:off x="705100" y="1138563"/>
            <a:ext cx="4033200" cy="166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3200" b="1">
                <a:solidFill>
                  <a:schemeClr val="accent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451" name="Google Shape;451;p32"/>
          <p:cNvSpPr txBox="1">
            <a:spLocks noGrp="1"/>
          </p:cNvSpPr>
          <p:nvPr>
            <p:ph type="subTitle" idx="1"/>
          </p:nvPr>
        </p:nvSpPr>
        <p:spPr>
          <a:xfrm flipH="1">
            <a:off x="705025" y="2805063"/>
            <a:ext cx="3418500" cy="112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452" name="Google Shape;452;p32"/>
          <p:cNvSpPr/>
          <p:nvPr/>
        </p:nvSpPr>
        <p:spPr>
          <a:xfrm flipH="1">
            <a:off x="5657575" y="2079825"/>
            <a:ext cx="4634100" cy="4634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32"/>
          <p:cNvSpPr/>
          <p:nvPr/>
        </p:nvSpPr>
        <p:spPr>
          <a:xfrm>
            <a:off x="443313" y="9198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4" name="Google Shape;454;p32"/>
          <p:cNvSpPr/>
          <p:nvPr/>
        </p:nvSpPr>
        <p:spPr>
          <a:xfrm>
            <a:off x="847900" y="449448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5" name="Google Shape;455;p32"/>
          <p:cNvSpPr/>
          <p:nvPr/>
        </p:nvSpPr>
        <p:spPr>
          <a:xfrm rot="7641468">
            <a:off x="8544911" y="666078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32"/>
          <p:cNvSpPr/>
          <p:nvPr/>
        </p:nvSpPr>
        <p:spPr>
          <a:xfrm>
            <a:off x="8432275" y="4414650"/>
            <a:ext cx="307424" cy="294770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32"/>
          <p:cNvSpPr/>
          <p:nvPr/>
        </p:nvSpPr>
        <p:spPr>
          <a:xfrm>
            <a:off x="-272900" y="35068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8" name="Google Shape;458;p32"/>
          <p:cNvSpPr/>
          <p:nvPr/>
        </p:nvSpPr>
        <p:spPr>
          <a:xfrm>
            <a:off x="7402650" y="15602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9" name="Google Shape;459;p32"/>
          <p:cNvSpPr/>
          <p:nvPr/>
        </p:nvSpPr>
        <p:spPr>
          <a:xfrm>
            <a:off x="3698663" y="4243163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accen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32"/>
          <p:cNvSpPr/>
          <p:nvPr/>
        </p:nvSpPr>
        <p:spPr>
          <a:xfrm rot="2700000">
            <a:off x="3279426" y="4673862"/>
            <a:ext cx="314697" cy="129599"/>
          </a:xfrm>
          <a:custGeom>
            <a:avLst/>
            <a:gdLst/>
            <a:ahLst/>
            <a:cxnLst/>
            <a:rect l="l" t="t" r="r" b="b"/>
            <a:pathLst>
              <a:path w="12588" h="5184" fill="none" extrusionOk="0">
                <a:moveTo>
                  <a:pt x="12588" y="0"/>
                </a:moveTo>
                <a:lnTo>
                  <a:pt x="0" y="5183"/>
                </a:ln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>
  <p:cSld name="CUSTOM_29">
    <p:bg>
      <p:bgPr>
        <a:solidFill>
          <a:schemeClr val="accent1"/>
        </a:solidFill>
        <a:effectLst/>
      </p:bgPr>
    </p:bg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42"/>
          <p:cNvSpPr txBox="1">
            <a:spLocks noGrp="1"/>
          </p:cNvSpPr>
          <p:nvPr>
            <p:ph type="ctrTitle"/>
          </p:nvPr>
        </p:nvSpPr>
        <p:spPr>
          <a:xfrm flipH="1">
            <a:off x="2000025" y="3119650"/>
            <a:ext cx="19413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623" name="Google Shape;623;p42"/>
          <p:cNvSpPr txBox="1">
            <a:spLocks noGrp="1"/>
          </p:cNvSpPr>
          <p:nvPr>
            <p:ph type="subTitle" idx="1"/>
          </p:nvPr>
        </p:nvSpPr>
        <p:spPr>
          <a:xfrm flipH="1">
            <a:off x="2000025" y="3581100"/>
            <a:ext cx="17691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4" name="Google Shape;624;p42"/>
          <p:cNvSpPr txBox="1">
            <a:spLocks noGrp="1"/>
          </p:cNvSpPr>
          <p:nvPr>
            <p:ph type="ctrTitle" idx="2"/>
          </p:nvPr>
        </p:nvSpPr>
        <p:spPr>
          <a:xfrm flipH="1">
            <a:off x="2000025" y="1473950"/>
            <a:ext cx="19413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625" name="Google Shape;625;p42"/>
          <p:cNvSpPr txBox="1">
            <a:spLocks noGrp="1"/>
          </p:cNvSpPr>
          <p:nvPr>
            <p:ph type="subTitle" idx="3"/>
          </p:nvPr>
        </p:nvSpPr>
        <p:spPr>
          <a:xfrm flipH="1">
            <a:off x="2000025" y="1935400"/>
            <a:ext cx="17691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6" name="Google Shape;626;p42"/>
          <p:cNvSpPr txBox="1">
            <a:spLocks noGrp="1"/>
          </p:cNvSpPr>
          <p:nvPr>
            <p:ph type="ctrTitle" idx="4"/>
          </p:nvPr>
        </p:nvSpPr>
        <p:spPr>
          <a:xfrm flipH="1">
            <a:off x="5191122" y="1473950"/>
            <a:ext cx="19413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627" name="Google Shape;627;p42"/>
          <p:cNvSpPr txBox="1">
            <a:spLocks noGrp="1"/>
          </p:cNvSpPr>
          <p:nvPr>
            <p:ph type="subTitle" idx="5"/>
          </p:nvPr>
        </p:nvSpPr>
        <p:spPr>
          <a:xfrm flipH="1">
            <a:off x="5363325" y="1935400"/>
            <a:ext cx="17691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8" name="Google Shape;628;p42"/>
          <p:cNvSpPr txBox="1">
            <a:spLocks noGrp="1"/>
          </p:cNvSpPr>
          <p:nvPr>
            <p:ph type="ctrTitle" idx="6"/>
          </p:nvPr>
        </p:nvSpPr>
        <p:spPr>
          <a:xfrm flipH="1">
            <a:off x="5191122" y="3119650"/>
            <a:ext cx="19413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629" name="Google Shape;629;p42"/>
          <p:cNvSpPr txBox="1">
            <a:spLocks noGrp="1"/>
          </p:cNvSpPr>
          <p:nvPr>
            <p:ph type="subTitle" idx="7"/>
          </p:nvPr>
        </p:nvSpPr>
        <p:spPr>
          <a:xfrm flipH="1">
            <a:off x="5363323" y="3581100"/>
            <a:ext cx="17691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0" name="Google Shape;630;p42"/>
          <p:cNvSpPr txBox="1">
            <a:spLocks noGrp="1"/>
          </p:cNvSpPr>
          <p:nvPr>
            <p:ph type="ctrTitle" idx="8"/>
          </p:nvPr>
        </p:nvSpPr>
        <p:spPr>
          <a:xfrm>
            <a:off x="1187550" y="280714"/>
            <a:ext cx="67689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3600" b="1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31" name="Google Shape;631;p42"/>
          <p:cNvSpPr/>
          <p:nvPr/>
        </p:nvSpPr>
        <p:spPr>
          <a:xfrm>
            <a:off x="-181124" y="68625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32" name="Google Shape;632;p42"/>
          <p:cNvSpPr/>
          <p:nvPr/>
        </p:nvSpPr>
        <p:spPr>
          <a:xfrm>
            <a:off x="8226038" y="4603500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42"/>
          <p:cNvSpPr/>
          <p:nvPr/>
        </p:nvSpPr>
        <p:spPr>
          <a:xfrm rot="7641468">
            <a:off x="340511" y="339265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4" name="Google Shape;634;p42"/>
          <p:cNvSpPr/>
          <p:nvPr/>
        </p:nvSpPr>
        <p:spPr>
          <a:xfrm>
            <a:off x="8226050" y="433007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CUSTOM_30"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p43"/>
          <p:cNvSpPr/>
          <p:nvPr/>
        </p:nvSpPr>
        <p:spPr>
          <a:xfrm>
            <a:off x="6941890" y="-358231"/>
            <a:ext cx="3581100" cy="3581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7" name="Google Shape;637;p43"/>
          <p:cNvSpPr/>
          <p:nvPr/>
        </p:nvSpPr>
        <p:spPr>
          <a:xfrm>
            <a:off x="-971185" y="2560619"/>
            <a:ext cx="3581100" cy="3581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8" name="Google Shape;638;p43"/>
          <p:cNvSpPr txBox="1">
            <a:spLocks noGrp="1"/>
          </p:cNvSpPr>
          <p:nvPr>
            <p:ph type="ctrTitle"/>
          </p:nvPr>
        </p:nvSpPr>
        <p:spPr>
          <a:xfrm flipH="1">
            <a:off x="768025" y="1143426"/>
            <a:ext cx="3188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639" name="Google Shape;639;p43"/>
          <p:cNvSpPr txBox="1">
            <a:spLocks noGrp="1"/>
          </p:cNvSpPr>
          <p:nvPr>
            <p:ph type="subTitle" idx="1"/>
          </p:nvPr>
        </p:nvSpPr>
        <p:spPr>
          <a:xfrm flipH="1">
            <a:off x="2098225" y="1572425"/>
            <a:ext cx="18585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40" name="Google Shape;640;p43"/>
          <p:cNvSpPr txBox="1">
            <a:spLocks noGrp="1"/>
          </p:cNvSpPr>
          <p:nvPr>
            <p:ph type="ctrTitle" idx="2"/>
          </p:nvPr>
        </p:nvSpPr>
        <p:spPr>
          <a:xfrm flipH="1">
            <a:off x="5206575" y="3397888"/>
            <a:ext cx="3188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641" name="Google Shape;641;p43"/>
          <p:cNvSpPr txBox="1">
            <a:spLocks noGrp="1"/>
          </p:cNvSpPr>
          <p:nvPr>
            <p:ph type="subTitle" idx="3"/>
          </p:nvPr>
        </p:nvSpPr>
        <p:spPr>
          <a:xfrm flipH="1">
            <a:off x="5206575" y="3826900"/>
            <a:ext cx="19422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42" name="Google Shape;642;p43"/>
          <p:cNvSpPr txBox="1">
            <a:spLocks noGrp="1"/>
          </p:cNvSpPr>
          <p:nvPr>
            <p:ph type="ctrTitle" idx="4"/>
          </p:nvPr>
        </p:nvSpPr>
        <p:spPr>
          <a:xfrm>
            <a:off x="1187550" y="280714"/>
            <a:ext cx="67689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36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43" name="Google Shape;643;p43"/>
          <p:cNvSpPr/>
          <p:nvPr/>
        </p:nvSpPr>
        <p:spPr>
          <a:xfrm>
            <a:off x="12600" y="690313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4" name="Google Shape;644;p43"/>
          <p:cNvSpPr/>
          <p:nvPr/>
        </p:nvSpPr>
        <p:spPr>
          <a:xfrm rot="7641468">
            <a:off x="8229586" y="3885440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5" name="Google Shape;645;p43"/>
          <p:cNvSpPr/>
          <p:nvPr/>
        </p:nvSpPr>
        <p:spPr>
          <a:xfrm>
            <a:off x="8650638" y="4170463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46" name="Google Shape;646;p43"/>
          <p:cNvSpPr/>
          <p:nvPr/>
        </p:nvSpPr>
        <p:spPr>
          <a:xfrm>
            <a:off x="8236775" y="4445785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47" name="Google Shape;647;p43"/>
          <p:cNvSpPr/>
          <p:nvPr/>
        </p:nvSpPr>
        <p:spPr>
          <a:xfrm>
            <a:off x="-190912" y="107058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48" name="Google Shape;648;p43"/>
          <p:cNvSpPr/>
          <p:nvPr/>
        </p:nvSpPr>
        <p:spPr>
          <a:xfrm>
            <a:off x="-604775" y="134591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31"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44"/>
          <p:cNvSpPr txBox="1">
            <a:spLocks noGrp="1"/>
          </p:cNvSpPr>
          <p:nvPr>
            <p:ph type="body" idx="1"/>
          </p:nvPr>
        </p:nvSpPr>
        <p:spPr>
          <a:xfrm>
            <a:off x="586000" y="1169075"/>
            <a:ext cx="7867500" cy="343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unito Sans SemiBold"/>
              <a:buChar char="●"/>
              <a:defRPr sz="1300">
                <a:solidFill>
                  <a:schemeClr val="dk1"/>
                </a:solidFill>
              </a:defRPr>
            </a:lvl1pPr>
            <a:lvl2pPr marL="914400" lvl="1" indent="-3048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200">
                <a:solidFill>
                  <a:schemeClr val="dk1"/>
                </a:solidFill>
              </a:defRPr>
            </a:lvl2pPr>
            <a:lvl3pPr marL="1371600" lvl="2" indent="-3048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200">
                <a:solidFill>
                  <a:schemeClr val="dk1"/>
                </a:solidFill>
              </a:defRPr>
            </a:lvl3pPr>
            <a:lvl4pPr marL="1828800" lvl="3" indent="-3048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200">
                <a:solidFill>
                  <a:schemeClr val="dk1"/>
                </a:solidFill>
              </a:defRPr>
            </a:lvl4pPr>
            <a:lvl5pPr marL="2286000" lvl="4" indent="-3048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200">
                <a:solidFill>
                  <a:schemeClr val="dk1"/>
                </a:solidFill>
              </a:defRPr>
            </a:lvl5pPr>
            <a:lvl6pPr marL="2743200" lvl="5" indent="-3048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200">
                <a:solidFill>
                  <a:schemeClr val="dk1"/>
                </a:solidFill>
              </a:defRPr>
            </a:lvl6pPr>
            <a:lvl7pPr marL="3200400" lvl="6" indent="-3048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200">
                <a:solidFill>
                  <a:schemeClr val="dk1"/>
                </a:solidFill>
              </a:defRPr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>
                <a:solidFill>
                  <a:schemeClr val="dk1"/>
                </a:solidFill>
              </a:defRPr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51" name="Google Shape;651;p44"/>
          <p:cNvSpPr txBox="1">
            <a:spLocks noGrp="1"/>
          </p:cNvSpPr>
          <p:nvPr>
            <p:ph type="ctrTitle"/>
          </p:nvPr>
        </p:nvSpPr>
        <p:spPr>
          <a:xfrm>
            <a:off x="1187550" y="280714"/>
            <a:ext cx="67689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3600" b="1">
                <a:solidFill>
                  <a:schemeClr val="accen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52" name="Google Shape;652;p44"/>
          <p:cNvSpPr/>
          <p:nvPr/>
        </p:nvSpPr>
        <p:spPr>
          <a:xfrm>
            <a:off x="8492263" y="61443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53" name="Google Shape;653;p44"/>
          <p:cNvSpPr/>
          <p:nvPr/>
        </p:nvSpPr>
        <p:spPr>
          <a:xfrm>
            <a:off x="8078400" y="88976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54" name="Google Shape;654;p44"/>
          <p:cNvSpPr/>
          <p:nvPr/>
        </p:nvSpPr>
        <p:spPr>
          <a:xfrm rot="7641468">
            <a:off x="7995474" y="254965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44"/>
          <p:cNvSpPr/>
          <p:nvPr/>
        </p:nvSpPr>
        <p:spPr>
          <a:xfrm>
            <a:off x="-166725" y="480875"/>
            <a:ext cx="1199275" cy="126675"/>
          </a:xfrm>
          <a:custGeom>
            <a:avLst/>
            <a:gdLst/>
            <a:ahLst/>
            <a:cxnLst/>
            <a:rect l="l" t="t" r="r" b="b"/>
            <a:pathLst>
              <a:path w="47971" h="5067" extrusionOk="0">
                <a:moveTo>
                  <a:pt x="0" y="5067"/>
                </a:moveTo>
                <a:lnTo>
                  <a:pt x="5743" y="0"/>
                </a:lnTo>
                <a:lnTo>
                  <a:pt x="10810" y="5067"/>
                </a:lnTo>
                <a:lnTo>
                  <a:pt x="17228" y="338"/>
                </a:lnTo>
                <a:lnTo>
                  <a:pt x="22634" y="5067"/>
                </a:lnTo>
                <a:lnTo>
                  <a:pt x="28981" y="223"/>
                </a:lnTo>
                <a:lnTo>
                  <a:pt x="35133" y="5067"/>
                </a:lnTo>
                <a:lnTo>
                  <a:pt x="41890" y="338"/>
                </a:lnTo>
                <a:lnTo>
                  <a:pt x="47971" y="4729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56" name="Google Shape;656;p44"/>
          <p:cNvSpPr/>
          <p:nvPr/>
        </p:nvSpPr>
        <p:spPr>
          <a:xfrm>
            <a:off x="358675" y="247350"/>
            <a:ext cx="1199275" cy="126675"/>
          </a:xfrm>
          <a:custGeom>
            <a:avLst/>
            <a:gdLst/>
            <a:ahLst/>
            <a:cxnLst/>
            <a:rect l="l" t="t" r="r" b="b"/>
            <a:pathLst>
              <a:path w="47971" h="5067" extrusionOk="0">
                <a:moveTo>
                  <a:pt x="0" y="5067"/>
                </a:moveTo>
                <a:lnTo>
                  <a:pt x="5743" y="0"/>
                </a:lnTo>
                <a:lnTo>
                  <a:pt x="10810" y="5067"/>
                </a:lnTo>
                <a:lnTo>
                  <a:pt x="17228" y="338"/>
                </a:lnTo>
                <a:lnTo>
                  <a:pt x="22634" y="5067"/>
                </a:lnTo>
                <a:lnTo>
                  <a:pt x="28981" y="223"/>
                </a:lnTo>
                <a:lnTo>
                  <a:pt x="35133" y="5067"/>
                </a:lnTo>
                <a:lnTo>
                  <a:pt x="41890" y="338"/>
                </a:lnTo>
                <a:lnTo>
                  <a:pt x="47971" y="4729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57" name="Google Shape;657;p44"/>
          <p:cNvSpPr/>
          <p:nvPr/>
        </p:nvSpPr>
        <p:spPr>
          <a:xfrm>
            <a:off x="1187538" y="609538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8" name="Google Shape;658;p44"/>
          <p:cNvSpPr/>
          <p:nvPr/>
        </p:nvSpPr>
        <p:spPr>
          <a:xfrm flipH="1">
            <a:off x="7956450" y="4443488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59" name="Google Shape;659;p44"/>
          <p:cNvSpPr/>
          <p:nvPr/>
        </p:nvSpPr>
        <p:spPr>
          <a:xfrm flipH="1">
            <a:off x="8370313" y="4718810"/>
            <a:ext cx="1199282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60" name="Google Shape;660;p44"/>
          <p:cNvSpPr/>
          <p:nvPr/>
        </p:nvSpPr>
        <p:spPr>
          <a:xfrm rot="7641468">
            <a:off x="444449" y="4777340"/>
            <a:ext cx="259331" cy="226508"/>
          </a:xfrm>
          <a:custGeom>
            <a:avLst/>
            <a:gdLst/>
            <a:ahLst/>
            <a:cxnLst/>
            <a:rect l="l" t="t" r="r" b="b"/>
            <a:pathLst>
              <a:path w="29249" h="25547" fill="none" extrusionOk="0">
                <a:moveTo>
                  <a:pt x="14439" y="0"/>
                </a:moveTo>
                <a:lnTo>
                  <a:pt x="0" y="25546"/>
                </a:lnTo>
                <a:lnTo>
                  <a:pt x="29248" y="25546"/>
                </a:lnTo>
                <a:close/>
              </a:path>
            </a:pathLst>
          </a:custGeom>
          <a:noFill/>
          <a:ln w="285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1" name="Google Shape;661;p44"/>
          <p:cNvSpPr/>
          <p:nvPr/>
        </p:nvSpPr>
        <p:spPr>
          <a:xfrm>
            <a:off x="8626488" y="3945400"/>
            <a:ext cx="307424" cy="307424"/>
          </a:xfrm>
          <a:custGeom>
            <a:avLst/>
            <a:gdLst/>
            <a:ahLst/>
            <a:cxnLst/>
            <a:rect l="l" t="t" r="r" b="b"/>
            <a:pathLst>
              <a:path w="23325" h="23325" fill="none" extrusionOk="0">
                <a:moveTo>
                  <a:pt x="23325" y="9996"/>
                </a:moveTo>
                <a:cubicBezTo>
                  <a:pt x="23325" y="18882"/>
                  <a:pt x="12588" y="23325"/>
                  <a:pt x="6294" y="17031"/>
                </a:cubicBezTo>
                <a:cubicBezTo>
                  <a:pt x="0" y="10737"/>
                  <a:pt x="4443" y="0"/>
                  <a:pt x="13329" y="0"/>
                </a:cubicBezTo>
                <a:cubicBezTo>
                  <a:pt x="18882" y="0"/>
                  <a:pt x="23325" y="4443"/>
                  <a:pt x="23325" y="9996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7022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2" name="Google Shape;662;p44"/>
          <p:cNvSpPr/>
          <p:nvPr/>
        </p:nvSpPr>
        <p:spPr>
          <a:xfrm>
            <a:off x="-793850" y="4447725"/>
            <a:ext cx="1199275" cy="126675"/>
          </a:xfrm>
          <a:custGeom>
            <a:avLst/>
            <a:gdLst/>
            <a:ahLst/>
            <a:cxnLst/>
            <a:rect l="l" t="t" r="r" b="b"/>
            <a:pathLst>
              <a:path w="47971" h="5067" extrusionOk="0">
                <a:moveTo>
                  <a:pt x="0" y="5067"/>
                </a:moveTo>
                <a:lnTo>
                  <a:pt x="5743" y="0"/>
                </a:lnTo>
                <a:lnTo>
                  <a:pt x="10810" y="5067"/>
                </a:lnTo>
                <a:lnTo>
                  <a:pt x="17228" y="338"/>
                </a:lnTo>
                <a:lnTo>
                  <a:pt x="22634" y="5067"/>
                </a:lnTo>
                <a:lnTo>
                  <a:pt x="28981" y="223"/>
                </a:lnTo>
                <a:lnTo>
                  <a:pt x="35133" y="5067"/>
                </a:lnTo>
                <a:lnTo>
                  <a:pt x="41890" y="338"/>
                </a:lnTo>
                <a:lnTo>
                  <a:pt x="47971" y="4729"/>
                </a:ln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8_2">
    <p:bg>
      <p:bgPr>
        <a:solidFill>
          <a:schemeClr val="accent1"/>
        </a:solidFill>
        <a:effectLst/>
      </p:bgPr>
    </p:bg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 ">
  <p:cSld name="CUSTOM_18_1_2">
    <p:bg>
      <p:bgPr>
        <a:solidFill>
          <a:schemeClr val="accent2"/>
        </a:solidFill>
        <a:effectLst/>
      </p:bgPr>
    </p:bg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 ">
  <p:cSld name="CUSTOM_18_1_1_1">
    <p:bg>
      <p:bgPr>
        <a:solidFill>
          <a:schemeClr val="accent3"/>
        </a:solidFill>
        <a:effectLst/>
      </p:bgPr>
    </p:bg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 SemiBold"/>
              <a:buNone/>
              <a:defRPr sz="2800">
                <a:solidFill>
                  <a:schemeClr val="dk1"/>
                </a:solidFill>
                <a:latin typeface="Quicksand SemiBold"/>
                <a:ea typeface="Quicksand SemiBold"/>
                <a:cs typeface="Quicksand SemiBold"/>
                <a:sym typeface="Quicksand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"/>
              <a:buChar char="●"/>
              <a:defRPr sz="1800"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"/>
              <a:buChar char="○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"/>
              <a:buChar char="■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"/>
              <a:buChar char="●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"/>
              <a:buChar char="○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"/>
              <a:buChar char="■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"/>
              <a:buChar char="●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"/>
              <a:buChar char="○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"/>
              <a:buChar char="■"/>
              <a:defRPr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5" r:id="rId3"/>
    <p:sldLayoutId id="2147483658" r:id="rId4"/>
    <p:sldLayoutId id="2147483660" r:id="rId5"/>
    <p:sldLayoutId id="2147483668" r:id="rId6"/>
    <p:sldLayoutId id="2147483670" r:id="rId7"/>
    <p:sldLayoutId id="2147483671" r:id="rId8"/>
    <p:sldLayoutId id="2147483673" r:id="rId9"/>
    <p:sldLayoutId id="2147483678" r:id="rId10"/>
    <p:sldLayoutId id="2147483688" r:id="rId11"/>
    <p:sldLayoutId id="2147483689" r:id="rId12"/>
    <p:sldLayoutId id="2147483690" r:id="rId13"/>
    <p:sldLayoutId id="2147483695" r:id="rId14"/>
    <p:sldLayoutId id="2147483696" r:id="rId15"/>
    <p:sldLayoutId id="2147483697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vrtic-neven-j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895350"/>
            <a:ext cx="3581400" cy="3429000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2400" y="1657350"/>
            <a:ext cx="4953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Месечни билтен вртића ,,Невен</a:t>
            </a: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sr-Cyrl-ME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" y="4171950"/>
            <a:ext cx="48768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Септембар 2025.</a:t>
            </a:r>
            <a:endParaRPr lang="sr-Cyrl-ME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09550"/>
            <a:ext cx="3602276" cy="4800600"/>
          </a:xfrm>
          <a:prstGeom prst="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4724400" y="1123950"/>
            <a:ext cx="328092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sr-Cyrl-ME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j-lt"/>
              </a:rPr>
              <a:t>Педагошки колегијум, почетак 2025/26. године</a:t>
            </a:r>
            <a:endParaRPr lang="sr-Cyrl-ME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0"/>
            <a:ext cx="3682390" cy="4907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1219200" y="1809750"/>
            <a:ext cx="33528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Седница </a:t>
            </a:r>
            <a:r>
              <a:rPr lang="sr-Cyrl-ME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васпитно-образовног већа, почетак 2025/26. године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33349"/>
            <a:ext cx="3757613" cy="5010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4343400" y="1885950"/>
            <a:ext cx="46482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sr-Cyrl-ME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j-lt"/>
              </a:rPr>
              <a:t>Радна субота у нашем вртићу</a:t>
            </a:r>
            <a:endParaRPr lang="sr-Cyrl-ME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58"/>
          <p:cNvSpPr/>
          <p:nvPr/>
        </p:nvSpPr>
        <p:spPr>
          <a:xfrm>
            <a:off x="3962400" y="4019550"/>
            <a:ext cx="1207970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795" name="Google Shape;795;p58">
            <a:hlinkClick r:id="rId3" action="ppaction://hlinksldjump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50338" y="505888"/>
            <a:ext cx="272100" cy="27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21" y="241738"/>
            <a:ext cx="3520944" cy="4692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1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8902" y="285750"/>
            <a:ext cx="3545098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3200400" y="209550"/>
            <a:ext cx="2757594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,,Наш круг пријатељства расте</a:t>
            </a:r>
            <a:r>
              <a:rPr lang="en-US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”</a:t>
            </a:r>
            <a:r>
              <a:rPr lang="sr-Cyrl-ME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- Деца и васпитачи у сарадњи са компанијом </a:t>
            </a:r>
            <a:r>
              <a:rPr lang="en-US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DS </a:t>
            </a:r>
            <a:r>
              <a:rPr lang="en-US" sz="2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Smithh</a:t>
            </a:r>
            <a:endParaRPr lang="sr-Cyrl-ME" sz="2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350"/>
            <a:ext cx="343074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8902" y="133350"/>
            <a:ext cx="3545098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2895600" y="1276350"/>
            <a:ext cx="3223563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Европска недеља мобилности ,,</a:t>
            </a:r>
            <a:r>
              <a:rPr lang="en-US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Parking day”</a:t>
            </a:r>
            <a:endParaRPr lang="sr-Cyrl-ME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0" name="Google Shape;990;p71"/>
          <p:cNvSpPr/>
          <p:nvPr/>
        </p:nvSpPr>
        <p:spPr>
          <a:xfrm>
            <a:off x="3967913" y="3151613"/>
            <a:ext cx="1207970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991" name="Google Shape;991;p71">
            <a:hlinkClick r:id="rId3" action="ppaction://hlinksldjump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5013" y="4422963"/>
            <a:ext cx="272100" cy="27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1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5800" y="0"/>
            <a:ext cx="3859582" cy="5143500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1" name="Rectangle 10"/>
          <p:cNvSpPr/>
          <p:nvPr/>
        </p:nvSpPr>
        <p:spPr>
          <a:xfrm>
            <a:off x="381000" y="1047750"/>
            <a:ext cx="4191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Промена у </a:t>
            </a:r>
            <a:r>
              <a:rPr lang="sr-Cyrl-ME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заједничком</a:t>
            </a:r>
            <a:r>
              <a:rPr lang="sr-Cyrl-ME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простору, Тим за заштиту вртића ,,Невен</a:t>
            </a:r>
            <a:r>
              <a:rPr 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”</a:t>
            </a:r>
            <a:r>
              <a:rPr lang="sr-Cyrl-ME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у акцији са колегама</a:t>
            </a:r>
            <a:endParaRPr lang="sr-Cyrl-ME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4" name="Rectangle 53"/>
          <p:cNvSpPr/>
          <p:nvPr/>
        </p:nvSpPr>
        <p:spPr>
          <a:xfrm>
            <a:off x="4800600" y="819150"/>
            <a:ext cx="38862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Састанак Тима за информационо комуникационе технологије, летописци у планирању акција</a:t>
            </a:r>
            <a:endParaRPr lang="sr-Cyrl-ME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762000" y="209550"/>
            <a:ext cx="3505199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Састанак реализатора различитих програма и ст. сарадника/сарадника, заједнички циљ, добробит детета </a:t>
            </a:r>
            <a:endParaRPr lang="sr-Cyrl-ME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33350"/>
            <a:ext cx="7259754" cy="339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486400" y="3486150"/>
            <a:ext cx="38862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Састанак Тима за стручно усавршавање</a:t>
            </a:r>
            <a:endParaRPr lang="sr-Cyrl-ME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1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0" name="Google Shape;1870;p107"/>
          <p:cNvSpPr/>
          <p:nvPr/>
        </p:nvSpPr>
        <p:spPr>
          <a:xfrm>
            <a:off x="6941890" y="-358231"/>
            <a:ext cx="3581100" cy="3581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1" name="Google Shape;1871;p107"/>
          <p:cNvSpPr/>
          <p:nvPr/>
        </p:nvSpPr>
        <p:spPr>
          <a:xfrm>
            <a:off x="609600" y="819150"/>
            <a:ext cx="3581100" cy="3581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" name="Picture 14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609600" y="895350"/>
            <a:ext cx="3384132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Рефлексивни практичари у процесу пружања подршке приправнику током припреме за полагање испита за лиценцу</a:t>
            </a:r>
            <a:endParaRPr lang="sr-Cyrl-ME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6324600" y="1200150"/>
            <a:ext cx="2667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sr-Cyrl-ME" sz="2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Актив главних васпитача и стр. сарадника, договор о стратегијама за реализацију РП Установе </a:t>
            </a:r>
            <a:endParaRPr lang="sr-Cyrl-ME" sz="2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0" name="Google Shape;1900;p109"/>
          <p:cNvSpPr/>
          <p:nvPr/>
        </p:nvSpPr>
        <p:spPr>
          <a:xfrm>
            <a:off x="848688" y="2853963"/>
            <a:ext cx="1207970" cy="135127"/>
          </a:xfrm>
          <a:custGeom>
            <a:avLst/>
            <a:gdLst/>
            <a:ahLst/>
            <a:cxnLst/>
            <a:rect l="l" t="t" r="r" b="b"/>
            <a:pathLst>
              <a:path w="36202" h="4079" extrusionOk="0">
                <a:moveTo>
                  <a:pt x="0" y="4079"/>
                </a:moveTo>
                <a:lnTo>
                  <a:pt x="4334" y="255"/>
                </a:lnTo>
                <a:lnTo>
                  <a:pt x="8158" y="4079"/>
                </a:lnTo>
                <a:lnTo>
                  <a:pt x="13002" y="510"/>
                </a:lnTo>
                <a:lnTo>
                  <a:pt x="17081" y="4079"/>
                </a:lnTo>
                <a:lnTo>
                  <a:pt x="22435" y="0"/>
                </a:lnTo>
                <a:lnTo>
                  <a:pt x="26514" y="4079"/>
                </a:lnTo>
                <a:lnTo>
                  <a:pt x="31613" y="510"/>
                </a:lnTo>
                <a:lnTo>
                  <a:pt x="36202" y="3824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9" name="Picture 8" descr="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ctangle 14"/>
          <p:cNvSpPr/>
          <p:nvPr/>
        </p:nvSpPr>
        <p:spPr>
          <a:xfrm>
            <a:off x="228600" y="971550"/>
            <a:ext cx="35052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sr-Cyrl-ME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Заједнички састанак чланова Тима за заштиту деце на нивоу вртића  </a:t>
            </a:r>
            <a:endParaRPr lang="sr-Cyrl-ME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4343400" y="1352550"/>
            <a:ext cx="44196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sr-Cyrl-ME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Европска Ноћ истраживача ,,Паукова </a:t>
            </a:r>
            <a:r>
              <a:rPr lang="en-US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Steam</a:t>
            </a:r>
            <a:r>
              <a:rPr lang="sr-Cyrl-ME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мрежа</a:t>
            </a:r>
            <a:r>
              <a:rPr lang="en-US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”</a:t>
            </a:r>
            <a:endParaRPr lang="sr-Cyrl-ME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304800" y="1657350"/>
            <a:ext cx="38862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sr-Cyrl-ME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Европска Ноћ истраживача ,,Магија пчела</a:t>
            </a:r>
            <a:r>
              <a:rPr lang="en-US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”</a:t>
            </a:r>
            <a:r>
              <a:rPr lang="sr-Cyrl-ME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sr-Cyrl-ME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BA" dirty="0" smtClean="0"/>
              <a:t>Заједница</a:t>
            </a:r>
            <a:r>
              <a:rPr lang="sr-Cyrl-RS" dirty="0" smtClean="0"/>
              <a:t> </a:t>
            </a:r>
            <a:endParaRPr lang="en-US" dirty="0"/>
          </a:p>
        </p:txBody>
      </p:sp>
      <p:pic>
        <p:nvPicPr>
          <p:cNvPr id="4" name="Picture 3" descr="1759354531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895350"/>
            <a:ext cx="7620000" cy="39166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5200" y="1733550"/>
            <a:ext cx="2209800" cy="1524000"/>
          </a:xfrm>
        </p:spPr>
        <p:txBody>
          <a:bodyPr/>
          <a:lstStyle/>
          <a:p>
            <a:pPr algn="ctr"/>
            <a:r>
              <a:rPr lang="sr-Cyrl-ME" sz="3200" dirty="0" smtClean="0"/>
              <a:t>Излет у Рибарској Бањи</a:t>
            </a:r>
            <a:endParaRPr lang="sr-Cyrl-ME" sz="3200" dirty="0"/>
          </a:p>
        </p:txBody>
      </p:sp>
      <p:pic>
        <p:nvPicPr>
          <p:cNvPr id="4" name="Picture 3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350"/>
            <a:ext cx="3645161" cy="4857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6018" y="133350"/>
            <a:ext cx="3587982" cy="4781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123950"/>
            <a:ext cx="3352800" cy="2133600"/>
          </a:xfrm>
        </p:spPr>
        <p:txBody>
          <a:bodyPr/>
          <a:lstStyle/>
          <a:p>
            <a:pPr algn="ctr"/>
            <a:r>
              <a:rPr lang="sr-Cyrl-ME" sz="4000" dirty="0" smtClean="0"/>
              <a:t>Излет у Рибарској Бањи</a:t>
            </a:r>
            <a:endParaRPr lang="sr-Cyrl-ME" sz="4000" dirty="0"/>
          </a:p>
        </p:txBody>
      </p:sp>
      <p:pic>
        <p:nvPicPr>
          <p:cNvPr id="6" name="Picture 5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0"/>
            <a:ext cx="38595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9.jpg"/>
          <p:cNvPicPr>
            <a:picLocks noChangeAspect="1"/>
          </p:cNvPicPr>
          <p:nvPr/>
        </p:nvPicPr>
        <p:blipFill>
          <a:blip r:embed="rId2"/>
          <a:srcRect b="6737"/>
          <a:stretch>
            <a:fillRect/>
          </a:stretch>
        </p:blipFill>
        <p:spPr>
          <a:xfrm>
            <a:off x="762000" y="133350"/>
            <a:ext cx="7010400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itle 6"/>
          <p:cNvSpPr>
            <a:spLocks noGrp="1"/>
          </p:cNvSpPr>
          <p:nvPr>
            <p:ph type="ctrTitle"/>
          </p:nvPr>
        </p:nvSpPr>
        <p:spPr>
          <a:xfrm>
            <a:off x="-2743200" y="4019550"/>
            <a:ext cx="8223500" cy="1000200"/>
          </a:xfrm>
        </p:spPr>
        <p:txBody>
          <a:bodyPr/>
          <a:lstStyle/>
          <a:p>
            <a:r>
              <a:rPr lang="sr-Cyrl-ME" sz="3600" dirty="0" smtClean="0"/>
              <a:t>Излет у Рибарској Бањи</a:t>
            </a:r>
            <a:endParaRPr lang="sr-Cyrl-M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arly Childhood Center XL by Slidesgo">
  <a:themeElements>
    <a:clrScheme name="Simple Light">
      <a:dk1>
        <a:srgbClr val="33140B"/>
      </a:dk1>
      <a:lt1>
        <a:srgbClr val="FFFFFF"/>
      </a:lt1>
      <a:dk2>
        <a:srgbClr val="595959"/>
      </a:dk2>
      <a:lt2>
        <a:srgbClr val="EEEEEE"/>
      </a:lt2>
      <a:accent1>
        <a:srgbClr val="FFAF57"/>
      </a:accent1>
      <a:accent2>
        <a:srgbClr val="BCE98C"/>
      </a:accent2>
      <a:accent3>
        <a:srgbClr val="58E0F1"/>
      </a:accent3>
      <a:accent4>
        <a:srgbClr val="FFFFFF"/>
      </a:accent4>
      <a:accent5>
        <a:srgbClr val="F16FB1"/>
      </a:accent5>
      <a:accent6>
        <a:srgbClr val="E8493F"/>
      </a:accent6>
      <a:hlink>
        <a:srgbClr val="33140B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166</Words>
  <PresentationFormat>On-screen Show (16:9)</PresentationFormat>
  <Paragraphs>20</Paragraphs>
  <Slides>19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Arial</vt:lpstr>
      <vt:lpstr>Nunito Sans</vt:lpstr>
      <vt:lpstr>Nunito Sans SemiBold</vt:lpstr>
      <vt:lpstr>Quicksand</vt:lpstr>
      <vt:lpstr>Quicksand SemiBold</vt:lpstr>
      <vt:lpstr>Nunito</vt:lpstr>
      <vt:lpstr>Fira Sans Extra Condensed Medium</vt:lpstr>
      <vt:lpstr>Roboto Condensed Light</vt:lpstr>
      <vt:lpstr>Early Childhood Center XL by Slidesgo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Заједница </vt:lpstr>
      <vt:lpstr>Излет у Рибарској Бањи</vt:lpstr>
      <vt:lpstr>Излет у Рибарској Бањи</vt:lpstr>
      <vt:lpstr>Излет у Рибарској Бањи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вртића ,,Невен”</dc:title>
  <dc:creator>NN</dc:creator>
  <cp:lastModifiedBy>NN</cp:lastModifiedBy>
  <cp:revision>18</cp:revision>
  <dcterms:modified xsi:type="dcterms:W3CDTF">2025-10-01T22:05:14Z</dcterms:modified>
</cp:coreProperties>
</file>