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63" r:id="rId4"/>
    <p:sldId id="259" r:id="rId5"/>
    <p:sldId id="260" r:id="rId6"/>
    <p:sldId id="258" r:id="rId7"/>
    <p:sldId id="261" r:id="rId8"/>
    <p:sldId id="262" r:id="rId9"/>
    <p:sldId id="264" r:id="rId10"/>
    <p:sldId id="267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Umereni stil 2 – Naglašav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 slajd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RS"/>
              <a:t>Kliknite da biste uredili stil podnaslova mastera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aglavlje odelj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RS"/>
              <a:t>Kliknite na ikonu da dodate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16E2225D-3F0F-8BCD-2DB6-4A833642CE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2" y="1943761"/>
            <a:ext cx="4934857" cy="3009239"/>
          </a:xfrm>
        </p:spPr>
        <p:txBody>
          <a:bodyPr/>
          <a:lstStyle/>
          <a:p>
            <a:r>
              <a:rPr lang="sr-Latn-RS" sz="4800" dirty="0"/>
              <a:t>Вртић </a:t>
            </a:r>
            <a:r>
              <a:rPr lang="sr-Latn-RS" sz="4800" dirty="0" smtClean="0"/>
              <a:t>лептирић</a:t>
            </a:r>
            <a:r>
              <a:rPr sz="4800" smtClean="0"/>
              <a:t> </a:t>
            </a:r>
            <a:r>
              <a:rPr lang="sr-Cyrl-RS" sz="4800" dirty="0" smtClean="0"/>
              <a:t>и лане</a:t>
            </a:r>
            <a:r>
              <a:rPr lang="sr-Latn-RS" sz="4800" dirty="0"/>
              <a:t/>
            </a:r>
            <a:br>
              <a:rPr lang="sr-Latn-RS" sz="4800" dirty="0"/>
            </a:br>
            <a:r>
              <a:rPr lang="sr-Latn-RS" sz="4800" dirty="0"/>
              <a:t> </a:t>
            </a:r>
            <a:r>
              <a:rPr lang="sr-Latn-RS" sz="4800" dirty="0" err="1"/>
              <a:t>Септембар</a:t>
            </a:r>
            <a:r>
              <a:rPr lang="sr-Latn-RS" sz="4800" dirty="0"/>
              <a:t> 2025.</a:t>
            </a:r>
            <a:br>
              <a:rPr lang="sr-Latn-RS" sz="4800" dirty="0"/>
            </a:br>
            <a:r>
              <a:rPr lang="sr-Latn-RS" sz="4800" dirty="0" err="1"/>
              <a:t>Месечни</a:t>
            </a:r>
            <a:r>
              <a:rPr lang="sr-Latn-RS" sz="4800" dirty="0"/>
              <a:t> </a:t>
            </a:r>
            <a:r>
              <a:rPr lang="sr-Latn-RS" sz="4800" dirty="0" err="1"/>
              <a:t>билтен</a:t>
            </a:r>
            <a:endParaRPr lang="sr-Latn-RS" sz="4800" dirty="0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8AD4B1FC-89DE-BD5C-2B60-610A1952F0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0075" y="1951078"/>
            <a:ext cx="5130325" cy="3450660"/>
          </a:xfrm>
          <a:prstGeom prst="rect">
            <a:avLst/>
          </a:prstGeom>
        </p:spPr>
      </p:pic>
      <p:sp>
        <p:nvSpPr>
          <p:cNvPr id="6" name="Okvir za tekst 5">
            <a:extLst>
              <a:ext uri="{FF2B5EF4-FFF2-40B4-BE49-F238E27FC236}">
                <a16:creationId xmlns:a16="http://schemas.microsoft.com/office/drawing/2014/main" xmlns="" id="{08EFE1E4-DEB5-43F5-EBC3-C283E2367CF1}"/>
              </a:ext>
            </a:extLst>
          </p:cNvPr>
          <p:cNvSpPr txBox="1"/>
          <p:nvPr/>
        </p:nvSpPr>
        <p:spPr>
          <a:xfrm>
            <a:off x="7381776" y="1574429"/>
            <a:ext cx="5325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dirty="0" err="1"/>
              <a:t>Наша</a:t>
            </a:r>
            <a:r>
              <a:rPr lang="sr-Latn-RS" dirty="0"/>
              <a:t> </a:t>
            </a:r>
            <a:r>
              <a:rPr lang="sr-Latn-RS" dirty="0" err="1"/>
              <a:t>нова</a:t>
            </a:r>
            <a:r>
              <a:rPr lang="sr-Latn-RS" dirty="0"/>
              <a:t> </a:t>
            </a:r>
            <a:r>
              <a:rPr lang="sr-Latn-RS" dirty="0" err="1"/>
              <a:t>табла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985838339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0E336221-995D-2766-D110-7960A97B5A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25303" y="3639032"/>
            <a:ext cx="6114456" cy="3309682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A7E800B6-6842-31B2-16B5-A65FDD41E4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1" y="3220268"/>
            <a:ext cx="5901791" cy="3637731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E3056371-7F01-289C-D485-A33037911C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4500" y="19392"/>
            <a:ext cx="5397500" cy="3592286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92A48E6D-F482-B521-7DF2-49A9A56E2F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0"/>
            <a:ext cx="4617356" cy="3220269"/>
          </a:xfrm>
          <a:prstGeom prst="rect">
            <a:avLst/>
          </a:prstGeom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CC454801-95DE-D54C-7051-4CE17583EDD3}"/>
              </a:ext>
            </a:extLst>
          </p:cNvPr>
          <p:cNvSpPr txBox="1"/>
          <p:nvPr/>
        </p:nvSpPr>
        <p:spPr>
          <a:xfrm rot="10800000" flipV="1">
            <a:off x="4850192" y="455973"/>
            <a:ext cx="19443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dirty="0"/>
              <a:t>05.09.2025.</a:t>
            </a:r>
          </a:p>
          <a:p>
            <a:pPr algn="l"/>
            <a:r>
              <a:rPr lang="sr-Latn-RS" dirty="0"/>
              <a:t>УЧЕШЋЕ НА ЛИМЕНКА ФЕСТУ</a:t>
            </a:r>
          </a:p>
          <a:p>
            <a:pPr algn="l"/>
            <a:r>
              <a:rPr lang="sr-Latn-RS" dirty="0"/>
              <a:t>ППП ЛАНЕ (САРАДЊА СА ЛОКАЛНОМ ЗАЈЕДНИЦОМ)</a:t>
            </a:r>
          </a:p>
        </p:txBody>
      </p:sp>
    </p:spTree>
    <p:extLst>
      <p:ext uri="{BB962C8B-B14F-4D97-AF65-F5344CB8AC3E}">
        <p14:creationId xmlns:p14="http://schemas.microsoft.com/office/powerpoint/2010/main" xmlns="" val="3049396608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8E9B9F32-E424-643E-E99F-62817ECAE5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47" y="275166"/>
            <a:ext cx="6460067" cy="6310802"/>
          </a:xfrm>
          <a:prstGeom prst="rect">
            <a:avLst/>
          </a:prstGeom>
        </p:spPr>
      </p:pic>
      <p:sp>
        <p:nvSpPr>
          <p:cNvPr id="5" name="Okvir za tekst 4">
            <a:extLst>
              <a:ext uri="{FF2B5EF4-FFF2-40B4-BE49-F238E27FC236}">
                <a16:creationId xmlns:a16="http://schemas.microsoft.com/office/drawing/2014/main" xmlns="" id="{BF844625-811E-FD61-288A-A813DB523CC9}"/>
              </a:ext>
            </a:extLst>
          </p:cNvPr>
          <p:cNvSpPr txBox="1"/>
          <p:nvPr/>
        </p:nvSpPr>
        <p:spPr>
          <a:xfrm>
            <a:off x="5181600" y="251460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Latn-RS" sz="2000" b="1" dirty="0"/>
          </a:p>
        </p:txBody>
      </p:sp>
      <p:sp>
        <p:nvSpPr>
          <p:cNvPr id="6" name="Okvir za tekst 5">
            <a:extLst>
              <a:ext uri="{FF2B5EF4-FFF2-40B4-BE49-F238E27FC236}">
                <a16:creationId xmlns:a16="http://schemas.microsoft.com/office/drawing/2014/main" xmlns="" id="{E331CAFC-5E2F-8214-88CF-BAC48488C97D}"/>
              </a:ext>
            </a:extLst>
          </p:cNvPr>
          <p:cNvSpPr txBox="1"/>
          <p:nvPr/>
        </p:nvSpPr>
        <p:spPr>
          <a:xfrm>
            <a:off x="8302171" y="662569"/>
            <a:ext cx="287382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800" b="1" dirty="0" err="1"/>
              <a:t>Сарадња</a:t>
            </a:r>
            <a:r>
              <a:rPr lang="sr-Latn-RS" sz="2800" b="1" dirty="0"/>
              <a:t> </a:t>
            </a:r>
            <a:r>
              <a:rPr lang="sr-Latn-RS" sz="2800" b="1" dirty="0" err="1"/>
              <a:t>са</a:t>
            </a:r>
            <a:r>
              <a:rPr lang="sr-Latn-RS" sz="2800" b="1" dirty="0"/>
              <a:t> </a:t>
            </a:r>
            <a:r>
              <a:rPr lang="sr-Latn-RS" sz="2800" b="1" dirty="0" err="1"/>
              <a:t>породицом</a:t>
            </a:r>
            <a:r>
              <a:rPr lang="sr-Latn-RS" sz="2800" b="1" dirty="0"/>
              <a:t>. У </a:t>
            </a:r>
            <a:r>
              <a:rPr lang="sr-Latn-RS" sz="2800" b="1" dirty="0" err="1"/>
              <a:t>оквиру</a:t>
            </a:r>
            <a:r>
              <a:rPr lang="sr-Latn-RS" sz="2800" b="1" dirty="0"/>
              <a:t> </a:t>
            </a:r>
            <a:r>
              <a:rPr lang="sr-Latn-RS" sz="2800" b="1" dirty="0" err="1"/>
              <a:t>пројекта</a:t>
            </a:r>
            <a:r>
              <a:rPr lang="sr-Latn-RS" sz="2800" b="1" dirty="0"/>
              <a:t>,,</a:t>
            </a:r>
            <a:r>
              <a:rPr lang="sr-Latn-RS" sz="2800" b="1" dirty="0" err="1"/>
              <a:t>Како</a:t>
            </a:r>
            <a:r>
              <a:rPr lang="sr-Latn-RS" sz="2800" b="1" dirty="0"/>
              <a:t> </a:t>
            </a:r>
            <a:r>
              <a:rPr lang="sr-Latn-RS" sz="2800" b="1" dirty="0" err="1"/>
              <a:t>дишу</a:t>
            </a:r>
            <a:r>
              <a:rPr lang="sr-Latn-RS" sz="2800" b="1" dirty="0"/>
              <a:t> </a:t>
            </a:r>
            <a:r>
              <a:rPr lang="sr-Latn-RS" sz="2800" b="1" dirty="0" err="1"/>
              <a:t>биљке</a:t>
            </a:r>
            <a:r>
              <a:rPr lang="sr-Latn-RS" sz="2800" b="1" dirty="0"/>
              <a:t>?“ </a:t>
            </a:r>
            <a:r>
              <a:rPr lang="sr-Latn-RS" sz="2800" b="1" dirty="0" err="1"/>
              <a:t>Мама</a:t>
            </a:r>
            <a:r>
              <a:rPr lang="sr-Latn-RS" sz="2800" b="1" dirty="0"/>
              <a:t> </a:t>
            </a:r>
            <a:r>
              <a:rPr lang="sr-Latn-RS" sz="2800" b="1" dirty="0" err="1"/>
              <a:t>из</a:t>
            </a:r>
            <a:r>
              <a:rPr lang="sr-Latn-RS" sz="2800" b="1" dirty="0"/>
              <a:t> </a:t>
            </a:r>
            <a:r>
              <a:rPr lang="sr-Latn-RS" sz="2800" b="1" dirty="0" err="1"/>
              <a:t>групе</a:t>
            </a:r>
            <a:r>
              <a:rPr lang="sr-Latn-RS" sz="2800" b="1" dirty="0"/>
              <a:t> </a:t>
            </a:r>
            <a:r>
              <a:rPr lang="sr-Latn-RS" sz="2800" b="1" dirty="0" err="1"/>
              <a:t>помаже</a:t>
            </a:r>
            <a:r>
              <a:rPr lang="sr-Latn-RS" sz="2800" b="1" dirty="0"/>
              <a:t> </a:t>
            </a:r>
            <a:r>
              <a:rPr lang="sr-Latn-RS" sz="2800" b="1" dirty="0" err="1"/>
              <a:t>при</a:t>
            </a:r>
            <a:r>
              <a:rPr lang="sr-Latn-RS" sz="2800" b="1" dirty="0"/>
              <a:t> </a:t>
            </a:r>
            <a:r>
              <a:rPr lang="sr-Latn-RS" sz="2800" b="1" dirty="0" err="1"/>
              <a:t>засађивању</a:t>
            </a:r>
            <a:r>
              <a:rPr lang="sr-Latn-RS" sz="2800" b="1" dirty="0"/>
              <a:t> </a:t>
            </a:r>
            <a:r>
              <a:rPr lang="sr-Latn-RS" sz="2800" b="1" dirty="0" err="1"/>
              <a:t>биљке</a:t>
            </a:r>
            <a:r>
              <a:rPr lang="sr-Latn-RS" sz="2800" b="1" dirty="0"/>
              <a:t> </a:t>
            </a:r>
            <a:r>
              <a:rPr lang="sr-Latn-RS" sz="2800" b="1" dirty="0" err="1"/>
              <a:t>коју</a:t>
            </a:r>
            <a:r>
              <a:rPr lang="sr-Latn-RS" sz="2800" b="1" dirty="0"/>
              <a:t> </a:t>
            </a:r>
            <a:r>
              <a:rPr lang="sr-Latn-RS" sz="2800" b="1" dirty="0" err="1"/>
              <a:t>смо</a:t>
            </a:r>
            <a:r>
              <a:rPr lang="sr-Latn-RS" sz="2800" b="1" dirty="0"/>
              <a:t> </a:t>
            </a:r>
            <a:r>
              <a:rPr lang="sr-Latn-RS" sz="2800" b="1" dirty="0" err="1"/>
              <a:t>купили</a:t>
            </a:r>
            <a:r>
              <a:rPr lang="sr-Latn-RS" sz="2800" b="1" dirty="0"/>
              <a:t> </a:t>
            </a:r>
            <a:r>
              <a:rPr lang="sr-Latn-RS" sz="2800" b="1" dirty="0" err="1"/>
              <a:t>на</a:t>
            </a:r>
            <a:r>
              <a:rPr lang="sr-Latn-RS" sz="2800" b="1" dirty="0"/>
              <a:t> </a:t>
            </a:r>
            <a:r>
              <a:rPr lang="sr-Latn-RS" sz="2800" b="1" dirty="0" err="1"/>
              <a:t>лименка</a:t>
            </a:r>
            <a:r>
              <a:rPr lang="sr-Latn-RS" sz="2800" b="1" dirty="0"/>
              <a:t> </a:t>
            </a:r>
            <a:r>
              <a:rPr lang="sr-Latn-RS" sz="2800" b="1" dirty="0" err="1"/>
              <a:t>фесту</a:t>
            </a:r>
            <a:endParaRPr lang="sr-Latn-RS" sz="2800" b="1" dirty="0"/>
          </a:p>
        </p:txBody>
      </p:sp>
    </p:spTree>
    <p:extLst>
      <p:ext uri="{BB962C8B-B14F-4D97-AF65-F5344CB8AC3E}">
        <p14:creationId xmlns:p14="http://schemas.microsoft.com/office/powerpoint/2010/main" xmlns="" val="2904450765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6283A297-76CD-8A51-8B9D-E50B4CDE6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7929" y="3429000"/>
            <a:ext cx="6331857" cy="3431260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45BBEC14-D5E6-6163-7424-3B01C8A09A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3128452"/>
            <a:ext cx="6069204" cy="3729548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2A985D99-5447-280E-E232-8443570940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6310"/>
            <a:ext cx="6213928" cy="3802032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AC7818C4-DA24-91DD-B233-76D778563B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3928" y="-16310"/>
            <a:ext cx="6012802" cy="3802031"/>
          </a:xfrm>
          <a:prstGeom prst="rect">
            <a:avLst/>
          </a:prstGeom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1D88476F-13FB-4D57-A3DA-0CB6F9094042}"/>
              </a:ext>
            </a:extLst>
          </p:cNvPr>
          <p:cNvSpPr txBox="1"/>
          <p:nvPr/>
        </p:nvSpPr>
        <p:spPr>
          <a:xfrm>
            <a:off x="3389991" y="3039969"/>
            <a:ext cx="6069204" cy="120032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l"/>
            <a:r>
              <a:rPr lang="sr-Latn-RS" sz="3600" b="1" dirty="0" err="1">
                <a:solidFill>
                  <a:schemeClr val="bg1"/>
                </a:solidFill>
                <a:latin typeface="ADLaM Display" panose="02000000000000000000" pitchFamily="2" charset="0"/>
                <a:ea typeface="ADLaM Display" panose="02000000000000000000" pitchFamily="2" charset="0"/>
                <a:cs typeface="ADLaM Display" panose="02000000000000000000" pitchFamily="2" charset="0"/>
              </a:rPr>
              <a:t>Европска</a:t>
            </a:r>
            <a:r>
              <a:rPr lang="sr-Latn-RS" sz="3600" b="1" dirty="0">
                <a:solidFill>
                  <a:schemeClr val="bg1"/>
                </a:solidFill>
                <a:latin typeface="ADLaM Display" panose="02000000000000000000" pitchFamily="2" charset="0"/>
                <a:ea typeface="ADLaM Display" panose="02000000000000000000" pitchFamily="2" charset="0"/>
                <a:cs typeface="ADLaM Display" panose="02000000000000000000" pitchFamily="2" charset="0"/>
              </a:rPr>
              <a:t> </a:t>
            </a:r>
            <a:r>
              <a:rPr lang="sr-Latn-RS" sz="3600" b="1" dirty="0" err="1">
                <a:solidFill>
                  <a:schemeClr val="bg1"/>
                </a:solidFill>
                <a:latin typeface="ADLaM Display" panose="02000000000000000000" pitchFamily="2" charset="0"/>
                <a:ea typeface="ADLaM Display" panose="02000000000000000000" pitchFamily="2" charset="0"/>
                <a:cs typeface="ADLaM Display" panose="02000000000000000000" pitchFamily="2" charset="0"/>
              </a:rPr>
              <a:t>недеља</a:t>
            </a:r>
            <a:r>
              <a:rPr lang="sr-Latn-RS" sz="3600" b="1" dirty="0">
                <a:solidFill>
                  <a:schemeClr val="bg1"/>
                </a:solidFill>
                <a:latin typeface="ADLaM Display" panose="02000000000000000000" pitchFamily="2" charset="0"/>
                <a:ea typeface="ADLaM Display" panose="02000000000000000000" pitchFamily="2" charset="0"/>
                <a:cs typeface="ADLaM Display" panose="02000000000000000000" pitchFamily="2" charset="0"/>
              </a:rPr>
              <a:t> </a:t>
            </a:r>
            <a:r>
              <a:rPr lang="sr-Latn-RS" sz="3600" b="1" dirty="0" err="1">
                <a:solidFill>
                  <a:schemeClr val="bg1"/>
                </a:solidFill>
                <a:latin typeface="ADLaM Display" panose="02000000000000000000" pitchFamily="2" charset="0"/>
                <a:ea typeface="ADLaM Display" panose="02000000000000000000" pitchFamily="2" charset="0"/>
                <a:cs typeface="ADLaM Display" panose="02000000000000000000" pitchFamily="2" charset="0"/>
              </a:rPr>
              <a:t>мобилности</a:t>
            </a:r>
            <a:r>
              <a:rPr lang="sr-Latn-RS" sz="3600" b="1" dirty="0">
                <a:solidFill>
                  <a:schemeClr val="bg1"/>
                </a:solidFill>
                <a:latin typeface="ADLaM Display" panose="02000000000000000000" pitchFamily="2" charset="0"/>
                <a:ea typeface="ADLaM Display" panose="02000000000000000000" pitchFamily="2" charset="0"/>
                <a:cs typeface="ADLaM Display" panose="02000000000000000000" pitchFamily="2" charset="0"/>
              </a:rPr>
              <a:t> 19.09.2025</a:t>
            </a:r>
            <a:r>
              <a:rPr lang="sr-Latn-RS" sz="3600" b="1" dirty="0">
                <a:latin typeface="ADLaM Display" panose="02000000000000000000" pitchFamily="2" charset="0"/>
                <a:ea typeface="ADLaM Display" panose="02000000000000000000" pitchFamily="2" charset="0"/>
                <a:cs typeface="ADLaM Display" panose="02000000000000000000" pitchFamily="2" charset="0"/>
              </a:rPr>
              <a:t>.</a:t>
            </a:r>
            <a:endParaRPr lang="sr-Latn-RS" sz="3600" b="1" dirty="0">
              <a:latin typeface="ADLaM Display" panose="02000000000000000000" pitchFamily="2" charset="0"/>
              <a:ea typeface="ADLaM Displa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7707082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628B02A7-E00A-80B2-3015-9A52E3E09A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1438" y="3422952"/>
            <a:ext cx="4858253" cy="3643690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1F568391-1250-1EFA-3488-21BFE759E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8871" y="0"/>
            <a:ext cx="3938849" cy="7078738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BBEF668E-9876-55E7-5A67-FC94C76A8C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1438" y="-12096"/>
            <a:ext cx="4650310" cy="3441096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C7710D32-95EC-00B0-E42E-480C9FBAC9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47720" y="-1"/>
            <a:ext cx="3644279" cy="7184571"/>
          </a:xfrm>
          <a:prstGeom prst="rect">
            <a:avLst/>
          </a:prstGeom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600C0D49-696F-8028-99FF-6020EFD8F52E}"/>
              </a:ext>
            </a:extLst>
          </p:cNvPr>
          <p:cNvSpPr txBox="1"/>
          <p:nvPr/>
        </p:nvSpPr>
        <p:spPr>
          <a:xfrm rot="10558681" flipV="1">
            <a:off x="3507921" y="2843714"/>
            <a:ext cx="5463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000" b="1" dirty="0"/>
              <a:t>,,</a:t>
            </a:r>
            <a:r>
              <a:rPr lang="sr-Latn-RS" sz="3200" b="1" u="sng" dirty="0">
                <a:solidFill>
                  <a:schemeClr val="bg1"/>
                </a:solidFill>
              </a:rPr>
              <a:t>НАШ ШАРЕНИ АУТОБУС</a:t>
            </a:r>
            <a:r>
              <a:rPr lang="sr-Latn-RS" sz="2000" b="1" dirty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xmlns="" val="207897633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1FC8B157-4D24-D4EF-2929-776CE23D8E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614" y="0"/>
            <a:ext cx="5733143" cy="3610429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CC77A2C2-E810-1FCA-0DE3-0CF14A1E54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95525"/>
            <a:ext cx="5555693" cy="3262475"/>
          </a:xfrm>
          <a:prstGeom prst="rect">
            <a:avLst/>
          </a:prstGeom>
        </p:spPr>
      </p:pic>
      <p:pic>
        <p:nvPicPr>
          <p:cNvPr id="2" name="Slika 1">
            <a:extLst>
              <a:ext uri="{FF2B5EF4-FFF2-40B4-BE49-F238E27FC236}">
                <a16:creationId xmlns:a16="http://schemas.microsoft.com/office/drawing/2014/main" xmlns="" id="{C9D447BB-DF5F-99A4-7713-09A6D647FE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1874" y="3064438"/>
            <a:ext cx="6682278" cy="3793562"/>
          </a:xfrm>
          <a:prstGeom prst="rect">
            <a:avLst/>
          </a:prstGeom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xmlns="" id="{146BD9DC-1438-59C3-59F7-A76E498345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5693" y="-218905"/>
            <a:ext cx="6481009" cy="3829334"/>
          </a:xfrm>
          <a:prstGeom prst="rect">
            <a:avLst/>
          </a:prstGeom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A2D0E4D9-A186-48A4-475A-0FE7E88CBBFC}"/>
              </a:ext>
            </a:extLst>
          </p:cNvPr>
          <p:cNvSpPr txBox="1"/>
          <p:nvPr/>
        </p:nvSpPr>
        <p:spPr>
          <a:xfrm>
            <a:off x="2490106" y="3121448"/>
            <a:ext cx="6682278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sr-Latn-RS" sz="4000" b="1" u="sng" dirty="0" err="1"/>
              <a:t>Састанци</a:t>
            </a:r>
            <a:r>
              <a:rPr lang="sr-Latn-RS" sz="4000" b="1" u="sng" dirty="0"/>
              <a:t>  </a:t>
            </a:r>
            <a:r>
              <a:rPr lang="sr-Latn-RS" sz="4000" b="1" u="sng" dirty="0" err="1"/>
              <a:t>тимова</a:t>
            </a:r>
            <a:r>
              <a:rPr lang="sr-Latn-RS" sz="4000" b="1" u="sng" dirty="0"/>
              <a:t> 🦋🦌</a:t>
            </a:r>
          </a:p>
        </p:txBody>
      </p:sp>
    </p:spTree>
    <p:extLst>
      <p:ext uri="{BB962C8B-B14F-4D97-AF65-F5344CB8AC3E}">
        <p14:creationId xmlns:p14="http://schemas.microsoft.com/office/powerpoint/2010/main" xmlns="" val="1702092126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FB734EA3-8C5E-38BA-DEEB-5FA2A18180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4318000" cy="6857999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1FF87CBB-81EA-CD0A-763C-C3A24F26F1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8532" y="0"/>
            <a:ext cx="4080934" cy="6857999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AFBEE9D2-1BB7-0E65-57DA-57C99DED65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6202" y="-1"/>
            <a:ext cx="4018360" cy="6858001"/>
          </a:xfrm>
          <a:prstGeom prst="rect">
            <a:avLst/>
          </a:prstGeom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407A2210-1D39-7FE0-942D-C10290E0F159}"/>
              </a:ext>
            </a:extLst>
          </p:cNvPr>
          <p:cNvSpPr txBox="1"/>
          <p:nvPr/>
        </p:nvSpPr>
        <p:spPr>
          <a:xfrm>
            <a:off x="4228532" y="1035958"/>
            <a:ext cx="4588329" cy="646331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lvl="1"/>
            <a:r>
              <a:rPr lang="sr-Latn-RS" b="1" dirty="0" err="1"/>
              <a:t>Клуб</a:t>
            </a:r>
            <a:r>
              <a:rPr lang="sr-Latn-RS" b="1" dirty="0"/>
              <a:t> </a:t>
            </a:r>
            <a:r>
              <a:rPr lang="sr-Latn-RS" b="1" dirty="0" err="1"/>
              <a:t>љубитеља</a:t>
            </a:r>
            <a:r>
              <a:rPr lang="sr-Latn-RS" b="1" dirty="0"/>
              <a:t> </a:t>
            </a:r>
            <a:r>
              <a:rPr lang="sr-Latn-RS" b="1" dirty="0" err="1"/>
              <a:t>науке</a:t>
            </a:r>
            <a:r>
              <a:rPr lang="sr-Latn-RS" b="1" dirty="0"/>
              <a:t> и </a:t>
            </a:r>
            <a:r>
              <a:rPr lang="sr-Latn-RS" b="1" dirty="0" err="1"/>
              <a:t>уметности</a:t>
            </a:r>
            <a:r>
              <a:rPr lang="sr-Latn-RS" b="1" dirty="0"/>
              <a:t>. ,,</a:t>
            </a:r>
            <a:r>
              <a:rPr lang="sr-Latn-RS" b="1" dirty="0" err="1"/>
              <a:t>Чаробна</a:t>
            </a:r>
            <a:r>
              <a:rPr lang="sr-Latn-RS" b="1" dirty="0"/>
              <a:t> </a:t>
            </a:r>
            <a:r>
              <a:rPr lang="sr-Latn-RS" b="1" dirty="0" err="1"/>
              <a:t>имена</a:t>
            </a:r>
            <a:r>
              <a:rPr lang="sr-Latn-RS" b="1" dirty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xmlns="" val="32732338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F2D2C61A-0D19-38A9-9CB2-7982FBD2D3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96" y="238882"/>
            <a:ext cx="6473104" cy="4024656"/>
          </a:xfrm>
          <a:prstGeom prst="rect">
            <a:avLst/>
          </a:prstGeom>
        </p:spPr>
      </p:pic>
      <p:sp>
        <p:nvSpPr>
          <p:cNvPr id="5" name="Okvir za tekst 4">
            <a:extLst>
              <a:ext uri="{FF2B5EF4-FFF2-40B4-BE49-F238E27FC236}">
                <a16:creationId xmlns:a16="http://schemas.microsoft.com/office/drawing/2014/main" xmlns="" id="{DCEC2924-10EC-53E6-23DF-C7B74D8200C9}"/>
              </a:ext>
            </a:extLst>
          </p:cNvPr>
          <p:cNvSpPr txBox="1"/>
          <p:nvPr/>
        </p:nvSpPr>
        <p:spPr>
          <a:xfrm rot="10800000" flipV="1">
            <a:off x="-160431" y="4354286"/>
            <a:ext cx="679164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sr-Latn-RS" sz="3200" b="1" dirty="0"/>
              <a:t>ПРОСЛАВА РОЂЕНДАНА У ВРТИЋУ.</a:t>
            </a:r>
          </a:p>
          <a:p>
            <a:pPr lvl="1" algn="ctr"/>
            <a:r>
              <a:rPr lang="sr-Latn-RS" sz="3200" b="1" dirty="0"/>
              <a:t>БЕЛА ВОДА и </a:t>
            </a:r>
            <a:r>
              <a:rPr lang="sr-Latn-RS" sz="3200" b="1" dirty="0" err="1"/>
              <a:t>Лептирић</a:t>
            </a:r>
            <a:r>
              <a:rPr lang="sr-Latn-RS" sz="3200" b="1" dirty="0"/>
              <a:t> </a:t>
            </a:r>
            <a:r>
              <a:rPr lang="sr-Latn-RS" sz="3200" b="1" dirty="0" err="1"/>
              <a:t>група</a:t>
            </a:r>
            <a:r>
              <a:rPr lang="sr-Latn-RS" sz="3200" b="1" dirty="0"/>
              <a:t> </a:t>
            </a:r>
            <a:r>
              <a:rPr lang="sr-Latn-RS" sz="3200" b="1" dirty="0" err="1"/>
              <a:t>Јагодица</a:t>
            </a:r>
            <a:endParaRPr lang="sr-Latn-RS" sz="3200" b="1" dirty="0"/>
          </a:p>
        </p:txBody>
      </p:sp>
      <p:pic>
        <p:nvPicPr>
          <p:cNvPr id="2" name="Slika 1">
            <a:extLst>
              <a:ext uri="{FF2B5EF4-FFF2-40B4-BE49-F238E27FC236}">
                <a16:creationId xmlns:a16="http://schemas.microsoft.com/office/drawing/2014/main" xmlns="" id="{9690C8D2-9893-FF8B-B7B9-D70D755BB0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333" y="275168"/>
            <a:ext cx="5040689" cy="5040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1164230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538B47D2-9F9F-1B0E-DE27-4634B16DD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000" y="3427487"/>
            <a:ext cx="4952998" cy="3430513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CF8C2154-C66C-14B4-B8A5-1E405FBE19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7998" y="0"/>
            <a:ext cx="4064000" cy="6858000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24CB1F77-DEAB-95B5-FADC-E577520879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4999" y="0"/>
            <a:ext cx="5025571" cy="3674477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0F062E94-9798-5506-7D63-F7506F120A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" y="0"/>
            <a:ext cx="3174998" cy="6858001"/>
          </a:xfrm>
          <a:prstGeom prst="rect">
            <a:avLst/>
          </a:prstGeom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1DE2A21A-6660-45B9-559F-4AF494B15DB5}"/>
              </a:ext>
            </a:extLst>
          </p:cNvPr>
          <p:cNvSpPr txBox="1"/>
          <p:nvPr/>
        </p:nvSpPr>
        <p:spPr>
          <a:xfrm>
            <a:off x="3443514" y="3242820"/>
            <a:ext cx="5304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dirty="0"/>
              <a:t>НАШЕ СОБЕ И ЗАЈЕДНИЧКИ ПРОСТОР</a:t>
            </a:r>
          </a:p>
        </p:txBody>
      </p:sp>
    </p:spTree>
    <p:extLst>
      <p:ext uri="{BB962C8B-B14F-4D97-AF65-F5344CB8AC3E}">
        <p14:creationId xmlns:p14="http://schemas.microsoft.com/office/powerpoint/2010/main" xmlns="" val="4006153335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1309FA1C-9599-C26C-314E-FE14B17D6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6071" y="3429001"/>
            <a:ext cx="12328071" cy="3429000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D7732C6F-B6A2-1F1B-55B0-93C4EABBC8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3770" y="-1370978"/>
            <a:ext cx="4078230" cy="5418667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39A236B6-9B9E-12D1-A3CF-CABF8C552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1304" y="0"/>
            <a:ext cx="4078230" cy="3428999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EE226A5B-3F98-D934-6671-687F02A040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115" y="0"/>
            <a:ext cx="4461186" cy="3428999"/>
          </a:xfrm>
          <a:prstGeom prst="rect">
            <a:avLst/>
          </a:prstGeom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87E939FA-B18F-8D72-25A9-E053A2062A0C}"/>
              </a:ext>
            </a:extLst>
          </p:cNvPr>
          <p:cNvSpPr txBox="1"/>
          <p:nvPr/>
        </p:nvSpPr>
        <p:spPr>
          <a:xfrm>
            <a:off x="69850" y="3524469"/>
            <a:ext cx="7287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sz="2800" b="1" dirty="0"/>
              <a:t>НАШЕ СОВЕ И ЗАЈЕДНИЧКИ ПРОСТОР</a:t>
            </a:r>
          </a:p>
        </p:txBody>
      </p:sp>
    </p:spTree>
    <p:extLst>
      <p:ext uri="{BB962C8B-B14F-4D97-AF65-F5344CB8AC3E}">
        <p14:creationId xmlns:p14="http://schemas.microsoft.com/office/powerpoint/2010/main" xmlns="" val="2055986837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78520BA4-F14B-2D41-66A8-7991BC18D2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5770" y="-362858"/>
            <a:ext cx="4064000" cy="5418667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22F29E14-228C-52D6-62DA-C0FCBD80D9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6460" y="1"/>
            <a:ext cx="4729238" cy="7229928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DE658538-C806-9942-480C-429989F459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778" y="3258958"/>
            <a:ext cx="7659222" cy="4043541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E5361FC5-E30B-3302-4AC9-A340D47525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3135" y="-143984"/>
            <a:ext cx="4729238" cy="3546929"/>
          </a:xfrm>
          <a:prstGeom prst="rect">
            <a:avLst/>
          </a:prstGeom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01714E12-96E7-D3B5-C96D-F7E290B3DB9C}"/>
              </a:ext>
            </a:extLst>
          </p:cNvPr>
          <p:cNvSpPr txBox="1"/>
          <p:nvPr/>
        </p:nvSpPr>
        <p:spPr>
          <a:xfrm>
            <a:off x="1897699" y="662237"/>
            <a:ext cx="754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b="1" dirty="0"/>
              <a:t>НАШЕ СОБЕ И ЗАЈЕДНИЧКИ ПРОСТОР</a:t>
            </a:r>
          </a:p>
        </p:txBody>
      </p:sp>
    </p:spTree>
    <p:extLst>
      <p:ext uri="{BB962C8B-B14F-4D97-AF65-F5344CB8AC3E}">
        <p14:creationId xmlns:p14="http://schemas.microsoft.com/office/powerpoint/2010/main" xmlns="" val="2135012282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F38B1A98-FD8F-A48B-9B0C-F4E18BB8B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34" y="0"/>
            <a:ext cx="4064000" cy="6858000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5B2FC295-497A-2806-8371-CBA46AE958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497" y="3429000"/>
            <a:ext cx="8647216" cy="4091214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D2297863-292E-E543-D6EE-3B018FFF66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0934" y="-155043"/>
            <a:ext cx="5367358" cy="4025519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F78B0EB4-8741-C503-0BAF-A49CEC45B0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9434" y="-192656"/>
            <a:ext cx="2943279" cy="3908088"/>
          </a:xfrm>
          <a:prstGeom prst="rect">
            <a:avLst/>
          </a:prstGeom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88542CD3-5C36-A068-61C7-92521B3983B0}"/>
              </a:ext>
            </a:extLst>
          </p:cNvPr>
          <p:cNvSpPr txBox="1"/>
          <p:nvPr/>
        </p:nvSpPr>
        <p:spPr>
          <a:xfrm>
            <a:off x="1302490" y="5855607"/>
            <a:ext cx="66566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sz="3200" b="1" dirty="0" err="1"/>
              <a:t>Наше</a:t>
            </a:r>
            <a:r>
              <a:rPr lang="sr-Latn-RS" sz="3200" b="1" dirty="0"/>
              <a:t> </a:t>
            </a:r>
            <a:r>
              <a:rPr lang="sr-Latn-RS" sz="3200" b="1" dirty="0" err="1"/>
              <a:t>собе</a:t>
            </a:r>
            <a:r>
              <a:rPr lang="sr-Latn-RS" sz="3200" b="1" dirty="0"/>
              <a:t> и </a:t>
            </a:r>
            <a:r>
              <a:rPr lang="sr-Latn-RS" sz="3200" b="1" dirty="0" err="1"/>
              <a:t>заједнички</a:t>
            </a:r>
            <a:r>
              <a:rPr lang="sr-Latn-RS" sz="3200" b="1" dirty="0"/>
              <a:t> </a:t>
            </a:r>
            <a:r>
              <a:rPr lang="sr-Latn-RS" sz="3200" b="1" dirty="0" err="1"/>
              <a:t>простор</a:t>
            </a:r>
            <a:endParaRPr lang="sr-Latn-RS" sz="3200" b="1" dirty="0"/>
          </a:p>
        </p:txBody>
      </p:sp>
    </p:spTree>
    <p:extLst>
      <p:ext uri="{BB962C8B-B14F-4D97-AF65-F5344CB8AC3E}">
        <p14:creationId xmlns:p14="http://schemas.microsoft.com/office/powerpoint/2010/main" xmlns="" val="1407030610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4A9E8828-F69E-52DF-66DB-4CBEE13C8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5387381" cy="3932237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0529C8DF-F76A-6B4C-2A0E-73BB94CACD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12268"/>
            <a:ext cx="4283731" cy="3212798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82DA3270-24F1-AD00-5065-5DE56E3102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3731" y="3429000"/>
            <a:ext cx="4888065" cy="3666049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2B98F849-1980-A76B-AAFA-773D36FD6F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7592" y="0"/>
            <a:ext cx="4064408" cy="7095049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xmlns="" id="{5650C6CD-D74B-641B-FF3D-E85ACD8F61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9564" y="1"/>
            <a:ext cx="3228028" cy="3429000"/>
          </a:xfrm>
          <a:prstGeom prst="rect">
            <a:avLst/>
          </a:prstGeom>
        </p:spPr>
      </p:pic>
      <p:sp>
        <p:nvSpPr>
          <p:cNvPr id="9" name="Okvir za tekst 8">
            <a:extLst>
              <a:ext uri="{FF2B5EF4-FFF2-40B4-BE49-F238E27FC236}">
                <a16:creationId xmlns:a16="http://schemas.microsoft.com/office/drawing/2014/main" xmlns="" id="{5DC434DF-46F8-8282-05C9-442C6B3F0DAA}"/>
              </a:ext>
            </a:extLst>
          </p:cNvPr>
          <p:cNvSpPr txBox="1"/>
          <p:nvPr/>
        </p:nvSpPr>
        <p:spPr>
          <a:xfrm>
            <a:off x="4227870" y="3475969"/>
            <a:ext cx="40180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000" b="1" dirty="0"/>
              <a:t>Клуб љубитеља лопти ,,Скочи, пљесни, окрени”</a:t>
            </a:r>
            <a:endParaRPr lang="sr-Latn-RS" sz="2000" b="1" dirty="0"/>
          </a:p>
        </p:txBody>
      </p:sp>
    </p:spTree>
    <p:extLst>
      <p:ext uri="{BB962C8B-B14F-4D97-AF65-F5344CB8AC3E}">
        <p14:creationId xmlns:p14="http://schemas.microsoft.com/office/powerpoint/2010/main" xmlns="" val="1372668867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</Words>
  <Application>Microsoft Office PowerPoint</Application>
  <PresentationFormat>Custom</PresentationFormat>
  <Paragraphs>17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Savon</vt:lpstr>
      <vt:lpstr>Вртић лептирић и лане  Септембар 2025. Месечни билтен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  Септембар 2025.</dc:title>
  <dc:creator>Jelena Manojlović</dc:creator>
  <cp:lastModifiedBy>KORISNIK</cp:lastModifiedBy>
  <cp:revision>7</cp:revision>
  <dcterms:created xsi:type="dcterms:W3CDTF">2025-09-27T23:47:00Z</dcterms:created>
  <dcterms:modified xsi:type="dcterms:W3CDTF">2025-10-02T15:02:45Z</dcterms:modified>
</cp:coreProperties>
</file>