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64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74" y="-9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sosceles Triangle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63DD9949-9308-4778-826E-C32EB652D7E3}" type="datetimeFigureOut">
              <a:rPr lang="en-US" smtClean="0"/>
              <a:pPr/>
              <a:t>10/1/2025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8A463EAE-0CC4-4F2C-9BF3-8195B2FDF3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63DD9949-9308-4778-826E-C32EB652D7E3}" type="datetimeFigureOut">
              <a:rPr lang="en-US" smtClean="0"/>
              <a:pPr/>
              <a:t>10/1/2025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63EAE-0CC4-4F2C-9BF3-8195B2FDF3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ight Triangle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Isosceles Triangle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63DD9949-9308-4778-826E-C32EB652D7E3}" type="datetimeFigureOut">
              <a:rPr lang="en-US" smtClean="0"/>
              <a:pPr/>
              <a:t>10/1/2025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8A463EAE-0CC4-4F2C-9BF3-8195B2FDF33F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63DD9949-9308-4778-826E-C32EB652D7E3}" type="datetimeFigureOut">
              <a:rPr lang="en-US" smtClean="0"/>
              <a:pPr/>
              <a:t>10/1/2025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8A463EAE-0CC4-4F2C-9BF3-8195B2FDF3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63DD9949-9308-4778-826E-C32EB652D7E3}" type="datetimeFigureOut">
              <a:rPr lang="en-US" smtClean="0"/>
              <a:pPr/>
              <a:t>10/1/2025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8A463EAE-0CC4-4F2C-9BF3-8195B2FDF3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D9949-9308-4778-826E-C32EB652D7E3}" type="datetimeFigureOut">
              <a:rPr lang="en-US" smtClean="0"/>
              <a:pPr/>
              <a:t>10/1/2025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63EAE-0CC4-4F2C-9BF3-8195B2FDF3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63DD9949-9308-4778-826E-C32EB652D7E3}" type="datetimeFigureOut">
              <a:rPr lang="en-US" smtClean="0"/>
              <a:pPr/>
              <a:t>10/1/2025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8A463EAE-0CC4-4F2C-9BF3-8195B2FDF3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63DD9949-9308-4778-826E-C32EB652D7E3}" type="datetimeFigureOut">
              <a:rPr lang="en-US" smtClean="0"/>
              <a:pPr/>
              <a:t>10/1/2025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8A463EAE-0CC4-4F2C-9BF3-8195B2FDF3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63DD9949-9308-4778-826E-C32EB652D7E3}" type="datetimeFigureOut">
              <a:rPr lang="en-US" smtClean="0"/>
              <a:pPr/>
              <a:t>10/1/2025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8A463EAE-0CC4-4F2C-9BF3-8195B2FDF3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D9949-9308-4778-826E-C32EB652D7E3}" type="datetimeFigureOut">
              <a:rPr lang="en-US" smtClean="0"/>
              <a:pPr/>
              <a:t>10/1/2025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63EAE-0CC4-4F2C-9BF3-8195B2FDF3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D9949-9308-4778-826E-C32EB652D7E3}" type="datetimeFigureOut">
              <a:rPr lang="en-US" smtClean="0"/>
              <a:pPr/>
              <a:t>10/1/2025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463EAE-0CC4-4F2C-9BF3-8195B2FDF3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63DD9949-9308-4778-826E-C32EB652D7E3}" type="datetimeFigureOut">
              <a:rPr lang="en-US" smtClean="0"/>
              <a:pPr/>
              <a:t>10/1/2025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8A463EAE-0CC4-4F2C-9BF3-8195B2FDF33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sr-Cyrl-RS" b="1" dirty="0" smtClean="0">
                <a:latin typeface="Times New Roman" pitchFamily="18" charset="0"/>
                <a:cs typeface="Times New Roman" pitchFamily="18" charset="0"/>
              </a:rPr>
              <a:t>Месечни билтен</a:t>
            </a:r>
            <a:br>
              <a:rPr lang="sr-Cyrl-RS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b="1" dirty="0" smtClean="0">
                <a:latin typeface="Times New Roman" pitchFamily="18" charset="0"/>
                <a:cs typeface="Times New Roman" pitchFamily="18" charset="0"/>
              </a:rPr>
              <a:t>Вртић </a:t>
            </a:r>
            <a:r>
              <a:rPr lang="sr-Cyrl-RS" b="1" dirty="0" smtClean="0">
                <a:latin typeface="Times New Roman" pitchFamily="18" charset="0"/>
                <a:cs typeface="Times New Roman" pitchFamily="18" charset="0"/>
              </a:rPr>
              <a:t>„ Звончић“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3568" y="6093296"/>
            <a:ext cx="8062912" cy="645888"/>
          </a:xfrm>
        </p:spPr>
        <p:txBody>
          <a:bodyPr/>
          <a:lstStyle/>
          <a:p>
            <a:r>
              <a:rPr lang="sr-Cyrl-RS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Септембар 2025.</a:t>
            </a:r>
            <a:endParaRPr lang="en-US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67544" y="2564904"/>
            <a:ext cx="5229200" cy="3456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635180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66526"/>
          </a:xfrm>
        </p:spPr>
        <p:txBody>
          <a:bodyPr>
            <a:normAutofit fontScale="90000"/>
          </a:bodyPr>
          <a:lstStyle/>
          <a:p>
            <a:r>
              <a:rPr lang="sr-Cyrl-BA" sz="3600" dirty="0" smtClean="0">
                <a:latin typeface="Times New Roman" pitchFamily="18" charset="0"/>
                <a:cs typeface="Times New Roman" pitchFamily="18" charset="0"/>
              </a:rPr>
              <a:t>Седница</a:t>
            </a:r>
            <a:r>
              <a:rPr lang="sr-Cyrl-RS" sz="3600" dirty="0" smtClean="0">
                <a:latin typeface="Times New Roman" pitchFamily="18" charset="0"/>
                <a:cs typeface="Times New Roman" pitchFamily="18" charset="0"/>
              </a:rPr>
              <a:t> васпитно-образовног већа</a:t>
            </a:r>
            <a:br>
              <a:rPr lang="sr-Cyrl-RS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3600" dirty="0" smtClean="0">
                <a:latin typeface="Times New Roman" pitchFamily="18" charset="0"/>
                <a:cs typeface="Times New Roman" pitchFamily="18" charset="0"/>
              </a:rPr>
              <a:t>Активи васпитача и мед.сестара васпитача</a:t>
            </a:r>
            <a:br>
              <a:rPr lang="sr-Cyrl-RS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3600" dirty="0" smtClean="0">
                <a:latin typeface="Times New Roman" pitchFamily="18" charset="0"/>
                <a:cs typeface="Times New Roman" pitchFamily="18" charset="0"/>
              </a:rPr>
              <a:t>Тим за заштиту... 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1785926"/>
            <a:ext cx="3430740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6182" y="3857628"/>
            <a:ext cx="2892792" cy="27835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175935453180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43372" y="1500174"/>
            <a:ext cx="3071802" cy="23038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175935501548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715140" y="3857628"/>
            <a:ext cx="2114536" cy="2857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1472" y="116632"/>
            <a:ext cx="8260836" cy="1383542"/>
          </a:xfrm>
        </p:spPr>
        <p:txBody>
          <a:bodyPr>
            <a:noAutofit/>
          </a:bodyPr>
          <a:lstStyle/>
          <a:p>
            <a:pPr algn="ctr"/>
            <a:r>
              <a:rPr lang="sr-Cyrl-RS" sz="3200" dirty="0" smtClean="0">
                <a:latin typeface="Times New Roman" pitchFamily="18" charset="0"/>
                <a:cs typeface="Times New Roman" pitchFamily="18" charset="0"/>
              </a:rPr>
              <a:t>Наша заједница ,старија </a:t>
            </a:r>
            <a:r>
              <a:rPr lang="sr-Cyrl-RS" sz="3200" dirty="0" smtClean="0">
                <a:latin typeface="Times New Roman" pitchFamily="18" charset="0"/>
                <a:cs typeface="Times New Roman" pitchFamily="18" charset="0"/>
              </a:rPr>
              <a:t>јаслена група </a:t>
            </a:r>
            <a:r>
              <a:rPr lang="sr-Cyrl-RS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3200" i="1" dirty="0" smtClean="0">
                <a:latin typeface="Times New Roman" pitchFamily="18" charset="0"/>
                <a:cs typeface="Times New Roman" pitchFamily="18" charset="0"/>
              </a:rPr>
              <a:t>Лопта нас повезује </a:t>
            </a:r>
            <a:endParaRPr lang="en-US" sz="32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714480" y="2285992"/>
            <a:ext cx="5832648" cy="4085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070743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1700808"/>
            <a:ext cx="3826768" cy="2047104"/>
          </a:xfrm>
        </p:spPr>
        <p:txBody>
          <a:bodyPr>
            <a:normAutofit/>
          </a:bodyPr>
          <a:lstStyle/>
          <a:p>
            <a:r>
              <a:rPr lang="sr-Cyrl-RS" sz="3200" dirty="0" smtClean="0">
                <a:latin typeface="Times New Roman" pitchFamily="18" charset="0"/>
                <a:cs typeface="Times New Roman" pitchFamily="18" charset="0"/>
              </a:rPr>
              <a:t>Почетак пројекта </a:t>
            </a:r>
            <a:br>
              <a:rPr lang="sr-Cyrl-RS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3200" dirty="0" smtClean="0">
                <a:latin typeface="Times New Roman" pitchFamily="18" charset="0"/>
                <a:cs typeface="Times New Roman" pitchFamily="18" charset="0"/>
              </a:rPr>
              <a:t>„ Ватрогасац „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5400000">
            <a:off x="3574706" y="994420"/>
            <a:ext cx="6143668" cy="48691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3620475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857250"/>
          </a:xfrm>
        </p:spPr>
        <p:txBody>
          <a:bodyPr>
            <a:noAutofit/>
          </a:bodyPr>
          <a:lstStyle/>
          <a:p>
            <a:pPr algn="ctr"/>
            <a:r>
              <a:rPr lang="sr-Cyrl-RS" sz="3200" dirty="0" smtClean="0">
                <a:latin typeface="Times New Roman" pitchFamily="18" charset="0"/>
                <a:cs typeface="Times New Roman" pitchFamily="18" charset="0"/>
              </a:rPr>
              <a:t>Багдала ,наше место за игру и учење</a:t>
            </a:r>
            <a:br>
              <a:rPr lang="sr-Cyrl-RS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3200" i="1" dirty="0" smtClean="0">
                <a:latin typeface="Times New Roman" pitchFamily="18" charset="0"/>
                <a:cs typeface="Times New Roman" pitchFamily="18" charset="0"/>
              </a:rPr>
              <a:t>Фестивал балона </a:t>
            </a:r>
            <a:r>
              <a:rPr lang="sr-Cyrl-RS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3200" dirty="0" smtClean="0">
                <a:latin typeface="Times New Roman" pitchFamily="18" charset="0"/>
                <a:cs typeface="Times New Roman" pitchFamily="18" charset="0"/>
              </a:rPr>
              <a:t> Сарадња </a:t>
            </a:r>
            <a:r>
              <a:rPr lang="sr-Cyrl-RS" sz="3200" dirty="0" smtClean="0">
                <a:latin typeface="Times New Roman" pitchFamily="18" charset="0"/>
                <a:cs typeface="Times New Roman" pitchFamily="18" charset="0"/>
              </a:rPr>
              <a:t>са породицом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428728" y="1857364"/>
            <a:ext cx="6286544" cy="48748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30462054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772816"/>
            <a:ext cx="3172952" cy="2369418"/>
          </a:xfrm>
        </p:spPr>
        <p:txBody>
          <a:bodyPr>
            <a:normAutofit/>
          </a:bodyPr>
          <a:lstStyle/>
          <a:p>
            <a:r>
              <a:rPr lang="sr-Cyrl-RS" sz="3200" dirty="0" smtClean="0">
                <a:latin typeface="Times New Roman" pitchFamily="18" charset="0"/>
                <a:cs typeface="Times New Roman" pitchFamily="18" charset="0"/>
              </a:rPr>
              <a:t>Мали </a:t>
            </a:r>
            <a:br>
              <a:rPr lang="sr-Cyrl-RS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3200" dirty="0" smtClean="0">
                <a:latin typeface="Times New Roman" pitchFamily="18" charset="0"/>
                <a:cs typeface="Times New Roman" pitchFamily="18" charset="0"/>
              </a:rPr>
              <a:t>истраживачи </a:t>
            </a:r>
            <a:br>
              <a:rPr lang="sr-Cyrl-RS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3200" dirty="0" smtClean="0">
                <a:latin typeface="Times New Roman" pitchFamily="18" charset="0"/>
                <a:cs typeface="Times New Roman" pitchFamily="18" charset="0"/>
              </a:rPr>
              <a:t>у акцији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143240" y="620688"/>
            <a:ext cx="5708164" cy="5949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5078980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001266"/>
          </a:xfrm>
        </p:spPr>
        <p:txBody>
          <a:bodyPr>
            <a:normAutofit/>
          </a:bodyPr>
          <a:lstStyle/>
          <a:p>
            <a:pPr algn="ctr"/>
            <a:r>
              <a:rPr lang="sr-Cyrl-RS" sz="3200" dirty="0" smtClean="0">
                <a:latin typeface="Times New Roman" pitchFamily="18" charset="0"/>
                <a:cs typeface="Times New Roman" pitchFamily="18" charset="0"/>
              </a:rPr>
              <a:t>Недеља мобилности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285852" y="1340768"/>
            <a:ext cx="6572296" cy="5149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66739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3200" dirty="0" smtClean="0">
                <a:latin typeface="Times New Roman" pitchFamily="18" charset="0"/>
                <a:cs typeface="Times New Roman" pitchFamily="18" charset="0"/>
              </a:rPr>
              <a:t>Вас.гр. </a:t>
            </a:r>
            <a:r>
              <a:rPr lang="sr-Cyrl-BA" sz="3200" dirty="0" smtClean="0"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sr-Cyrl-RS" sz="3200" dirty="0" smtClean="0">
                <a:latin typeface="Times New Roman" pitchFamily="18" charset="0"/>
                <a:cs typeface="Times New Roman" pitchFamily="18" charset="0"/>
              </a:rPr>
              <a:t> години пред полазак у школу </a:t>
            </a:r>
            <a:br>
              <a:rPr lang="sr-Cyrl-RS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sz="3200" dirty="0" smtClean="0">
                <a:latin typeface="Times New Roman" pitchFamily="18" charset="0"/>
                <a:cs typeface="Times New Roman" pitchFamily="18" charset="0"/>
              </a:rPr>
              <a:t>Део наше кореографије </a:t>
            </a:r>
            <a:endParaRPr lang="sr-Cyrl-RS" sz="32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000100" y="2000240"/>
            <a:ext cx="7286676" cy="4429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841144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3200" dirty="0" smtClean="0">
                <a:latin typeface="Times New Roman" pitchFamily="18" charset="0"/>
                <a:cs typeface="Times New Roman" pitchFamily="18" charset="0"/>
              </a:rPr>
              <a:t>Заједница деце,васпитача и педагога за муз.васпитање у игри ...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285852" y="1857364"/>
            <a:ext cx="6929486" cy="4429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1830878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erv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93</TotalTime>
  <Words>44</Words>
  <Application>Microsoft Office PowerPoint</Application>
  <PresentationFormat>On-screen Show (4:3)</PresentationFormat>
  <Paragraphs>10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Verve</vt:lpstr>
      <vt:lpstr>Месечни билтен Вртић „ Звончић“</vt:lpstr>
      <vt:lpstr>Седница васпитно-образовног већа Активи васпитача и мед.сестара васпитача Тим за заштиту... </vt:lpstr>
      <vt:lpstr>Наша заједница ,старија јаслена група  Лопта нас повезује </vt:lpstr>
      <vt:lpstr>Почетак пројекта  „ Ватрогасац „</vt:lpstr>
      <vt:lpstr>Багдала ,наше место за игру и учење Фестивал балона   Сарадња са породицом</vt:lpstr>
      <vt:lpstr>Мали  истраживачи  у акцији</vt:lpstr>
      <vt:lpstr>Недеља мобилности</vt:lpstr>
      <vt:lpstr>Вас.гр. у години пред полазак у школу  Део наше кореографије </vt:lpstr>
      <vt:lpstr>Заједница деце,васпитача и педагога за муз.васпитање у игри ...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Месечни билтен вртић „ Звончић“</dc:title>
  <dc:creator>PC</dc:creator>
  <cp:lastModifiedBy>NN</cp:lastModifiedBy>
  <cp:revision>9</cp:revision>
  <dcterms:created xsi:type="dcterms:W3CDTF">2025-09-30T17:16:07Z</dcterms:created>
  <dcterms:modified xsi:type="dcterms:W3CDTF">2025-10-01T22:01:37Z</dcterms:modified>
</cp:coreProperties>
</file>