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5" r:id="rId1"/>
  </p:sldMasterIdLst>
  <p:sldIdLst>
    <p:sldId id="256" r:id="rId2"/>
    <p:sldId id="258" r:id="rId3"/>
    <p:sldId id="262" r:id="rId4"/>
    <p:sldId id="266" r:id="rId5"/>
    <p:sldId id="259" r:id="rId6"/>
    <p:sldId id="260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87" d="100"/>
          <a:sy n="87" d="100"/>
        </p:scale>
        <p:origin x="-528" y="-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E958C-6171-409D-976A-524222C560C1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FF2AE5E0-60FD-4111-9F89-3AF24E55C1F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712523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E958C-6171-409D-976A-524222C560C1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AE5E0-60FD-4111-9F89-3AF24E55C1F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31046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E958C-6171-409D-976A-524222C560C1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F2AE5E0-60FD-4111-9F89-3AF24E55C1F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97127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E958C-6171-409D-976A-524222C560C1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F2AE5E0-60FD-4111-9F89-3AF24E55C1F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39466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E958C-6171-409D-976A-524222C560C1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F2AE5E0-60FD-4111-9F89-3AF24E55C1F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80715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E958C-6171-409D-976A-524222C560C1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AE5E0-60FD-4111-9F89-3AF24E55C1F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862077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E958C-6171-409D-976A-524222C560C1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AE5E0-60FD-4111-9F89-3AF24E55C1F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76090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E958C-6171-409D-976A-524222C560C1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AE5E0-60FD-4111-9F89-3AF24E55C1F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92016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E958C-6171-409D-976A-524222C560C1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F2AE5E0-60FD-4111-9F89-3AF24E55C1F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27054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E958C-6171-409D-976A-524222C560C1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F2AE5E0-60FD-4111-9F89-3AF24E55C1F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43468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E958C-6171-409D-976A-524222C560C1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F2AE5E0-60FD-4111-9F89-3AF24E55C1F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12006443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E958C-6171-409D-976A-524222C560C1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F2AE5E0-60FD-4111-9F89-3AF24E55C1F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923333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E958C-6171-409D-976A-524222C560C1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F2AE5E0-60FD-4111-9F89-3AF24E55C1F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6577716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E958C-6171-409D-976A-524222C560C1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F2AE5E0-60FD-4111-9F89-3AF24E55C1F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186743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E958C-6171-409D-976A-524222C560C1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AE5E0-60FD-4111-9F89-3AF24E55C1F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585819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E958C-6171-409D-976A-524222C560C1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AE5E0-60FD-4111-9F89-3AF24E55C1F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99425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0"/>
            <a:ext cx="2356674" cy="6853283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11" name="Freeform 27"/>
            <p:cNvSpPr/>
            <p:nvPr/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9E958C-6171-409D-976A-524222C560C1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F2AE5E0-60FD-4111-9F89-3AF24E55C1F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631269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6" r:id="rId1"/>
    <p:sldLayoutId id="2147483827" r:id="rId2"/>
    <p:sldLayoutId id="2147483828" r:id="rId3"/>
    <p:sldLayoutId id="2147483829" r:id="rId4"/>
    <p:sldLayoutId id="2147483830" r:id="rId5"/>
    <p:sldLayoutId id="2147483831" r:id="rId6"/>
    <p:sldLayoutId id="2147483832" r:id="rId7"/>
    <p:sldLayoutId id="2147483833" r:id="rId8"/>
    <p:sldLayoutId id="2147483834" r:id="rId9"/>
    <p:sldLayoutId id="2147483835" r:id="rId10"/>
    <p:sldLayoutId id="2147483836" r:id="rId11"/>
    <p:sldLayoutId id="2147483837" r:id="rId12"/>
    <p:sldLayoutId id="2147483838" r:id="rId13"/>
    <p:sldLayoutId id="2147483839" r:id="rId14"/>
    <p:sldLayoutId id="2147483840" r:id="rId15"/>
    <p:sldLayoutId id="214748384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6822" y="666583"/>
            <a:ext cx="4028301" cy="1854195"/>
          </a:xfrm>
        </p:spPr>
        <p:txBody>
          <a:bodyPr>
            <a:noAutofit/>
          </a:bodyPr>
          <a:lstStyle/>
          <a:p>
            <a:pPr algn="r"/>
            <a:r>
              <a:rPr lang="sr-Cyrl-RS" sz="6000" dirty="0">
                <a:latin typeface="Times New Roman" pitchFamily="18" charset="0"/>
                <a:cs typeface="Times New Roman" pitchFamily="18" charset="0"/>
              </a:rPr>
              <a:t>ВРТИЋ „ЛАБУД“</a:t>
            </a:r>
            <a:endParaRPr lang="en-US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2811" y="4188940"/>
            <a:ext cx="3682312" cy="1594023"/>
          </a:xfrm>
        </p:spPr>
        <p:txBody>
          <a:bodyPr>
            <a:normAutofit fontScale="70000" lnSpcReduction="20000"/>
          </a:bodyPr>
          <a:lstStyle/>
          <a:p>
            <a:pPr algn="r"/>
            <a:r>
              <a:rPr lang="sr-Cyrl-RS" sz="4300" dirty="0">
                <a:latin typeface="Times New Roman" pitchFamily="18" charset="0"/>
                <a:cs typeface="Times New Roman" pitchFamily="18" charset="0"/>
              </a:rPr>
              <a:t>МЕСЕЧНИ БИЛТЕН</a:t>
            </a:r>
          </a:p>
          <a:p>
            <a:pPr algn="r"/>
            <a:endParaRPr lang="sr-Cyrl-RS" dirty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sr-Cyrl-RS" dirty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sr-Cyrl-RS" sz="2600" dirty="0">
                <a:latin typeface="Times New Roman" pitchFamily="18" charset="0"/>
                <a:cs typeface="Times New Roman" pitchFamily="18" charset="0"/>
              </a:rPr>
              <a:t>СЕПТЕМБАР 2025</a:t>
            </a:r>
            <a:r>
              <a:rPr lang="sr-Cyrl-R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sr-Cyrl-RS" dirty="0">
              <a:latin typeface="Bahnschrift Light" panose="020B0502040204020203" pitchFamily="34" charset="0"/>
            </a:endParaRPr>
          </a:p>
          <a:p>
            <a:endParaRPr lang="en-US" dirty="0">
              <a:latin typeface="Bahnschrift Light" panose="020B05020402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5123" y="543696"/>
            <a:ext cx="6472587" cy="566351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71693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883" y="5647038"/>
            <a:ext cx="8958649" cy="1210962"/>
          </a:xfrm>
        </p:spPr>
        <p:txBody>
          <a:bodyPr>
            <a:noAutofit/>
          </a:bodyPr>
          <a:lstStyle/>
          <a:p>
            <a:r>
              <a:rPr lang="sr-Cyrl-RS" dirty="0">
                <a:latin typeface="Times New Roman" pitchFamily="18" charset="0"/>
                <a:cs typeface="Times New Roman" pitchFamily="18" charset="0"/>
              </a:rPr>
              <a:t>Преуређење дворишта и припреме за постављање нове травнате површине.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479" y="259491"/>
            <a:ext cx="6595456" cy="523926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191212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3323387" y="5971403"/>
            <a:ext cx="5635261" cy="1248033"/>
          </a:xfrm>
        </p:spPr>
        <p:txBody>
          <a:bodyPr>
            <a:noAutofit/>
          </a:bodyPr>
          <a:lstStyle/>
          <a:p>
            <a:r>
              <a:rPr lang="sr-Cyrl-RS" dirty="0">
                <a:latin typeface="Times New Roman" pitchFamily="18" charset="0"/>
                <a:cs typeface="Times New Roman" pitchFamily="18" charset="0"/>
              </a:rPr>
              <a:t>Нова добродошлица на 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улазним </a:t>
            </a:r>
            <a:r>
              <a:rPr lang="sr-Cyrl-RS" dirty="0">
                <a:latin typeface="Times New Roman" pitchFamily="18" charset="0"/>
                <a:cs typeface="Times New Roman" pitchFamily="18" charset="0"/>
              </a:rPr>
              <a:t>вратима 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вртића</a:t>
            </a:r>
            <a:endParaRPr lang="en-US" dirty="0">
              <a:latin typeface="Bahnschrift Light" panose="020B0502040204020203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0836" y="51335"/>
            <a:ext cx="6920364" cy="574316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22037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9377" y="624110"/>
            <a:ext cx="10335236" cy="1280890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Наше заједнице у реализацији пројектних активности   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20251008_11221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73263" y="1978269"/>
            <a:ext cx="5521569" cy="46159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20251008_1126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7684" y="1916723"/>
            <a:ext cx="4429857" cy="47214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95754" y="5276334"/>
            <a:ext cx="10761784" cy="889687"/>
          </a:xfrm>
        </p:spPr>
        <p:txBody>
          <a:bodyPr>
            <a:noAutofit/>
          </a:bodyPr>
          <a:lstStyle/>
          <a:p>
            <a:r>
              <a:rPr lang="sr-Cyrl-RS" dirty="0">
                <a:latin typeface="Times New Roman" pitchFamily="18" charset="0"/>
                <a:cs typeface="Times New Roman" pitchFamily="18" charset="0"/>
              </a:rPr>
              <a:t>Припреме и почетак израде Просторне целине за саобраћај у 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заједничком простору вртића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3180" y="923191"/>
            <a:ext cx="4707547" cy="39301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981" y="959856"/>
            <a:ext cx="4354873" cy="377040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381682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606378"/>
            <a:ext cx="5165123" cy="1013255"/>
          </a:xfrm>
        </p:spPr>
        <p:txBody>
          <a:bodyPr>
            <a:noAutofit/>
          </a:bodyPr>
          <a:lstStyle/>
          <a:p>
            <a:pPr algn="r"/>
            <a:r>
              <a:rPr lang="sr-Cyrl-RS" sz="4000" dirty="0">
                <a:latin typeface="Bahnschrift Light" panose="020B0502040204020203" pitchFamily="34" charset="0"/>
              </a:rPr>
              <a:t>.</a:t>
            </a:r>
            <a:endParaRPr lang="en-US" sz="4000" dirty="0">
              <a:latin typeface="Bahnschrift Light" panose="020B0502040204020203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6723" y="501162"/>
            <a:ext cx="3754315" cy="31124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909" y="3481481"/>
            <a:ext cx="4155990" cy="311699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731" y="257947"/>
            <a:ext cx="4211515" cy="311699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100" y="3856734"/>
            <a:ext cx="3707976" cy="278098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103177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6577" y="193431"/>
            <a:ext cx="9878035" cy="1239715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Састанци стручних органа Установе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77360" y="814752"/>
            <a:ext cx="2835125" cy="3778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7753" y="798621"/>
            <a:ext cx="3115167" cy="3641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29701" y="852853"/>
            <a:ext cx="290122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1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075" y="1195753"/>
            <a:ext cx="2590801" cy="49073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Placeholder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963" b="1963"/>
          <a:stretch>
            <a:fillRect/>
          </a:stretch>
        </p:blipFill>
        <p:spPr>
          <a:xfrm>
            <a:off x="2936631" y="4783015"/>
            <a:ext cx="6137031" cy="18522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070" y="316524"/>
            <a:ext cx="11684976" cy="949568"/>
          </a:xfrm>
        </p:spPr>
        <p:txBody>
          <a:bodyPr>
            <a:normAutofit/>
          </a:bodyPr>
          <a:lstStyle/>
          <a:p>
            <a:pPr algn="just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Васпитач приправник у вртићу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Лабуд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 у процесу припреме за полагање испита за лиценцу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98177" y="967155"/>
            <a:ext cx="5952392" cy="56094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7977" y="624110"/>
            <a:ext cx="10357338" cy="844205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Инспиративни пример праксе ,васпитача  вртића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Лабуд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  на састанку </a:t>
            </a:r>
            <a:br>
              <a:rPr lang="sr-Cyrl-RS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Актива медицинских сестара ,васпитача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75987818817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75672" y="4706469"/>
            <a:ext cx="4305928" cy="20349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7598781881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2084" y="1893165"/>
            <a:ext cx="6162216" cy="48417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75987818816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30259" y="1851728"/>
            <a:ext cx="4287200" cy="28099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F20B7C8E-B819-43F3-AAF9-EE50B1A8363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159</TotalTime>
  <Words>64</Words>
  <Application>Microsoft Office PowerPoint</Application>
  <PresentationFormat>Custom</PresentationFormat>
  <Paragraphs>13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Wisp</vt:lpstr>
      <vt:lpstr>ВРТИЋ „ЛАБУД“</vt:lpstr>
      <vt:lpstr>Slide 2</vt:lpstr>
      <vt:lpstr>Slide 3</vt:lpstr>
      <vt:lpstr>  Наше заједнице у реализацији пројектних активности   </vt:lpstr>
      <vt:lpstr>Slide 5</vt:lpstr>
      <vt:lpstr>Slide 6</vt:lpstr>
      <vt:lpstr>Састанци стручних органа Установе </vt:lpstr>
      <vt:lpstr>Васпитач приправник у вртићу Лабуд у процесу припреме за полагање испита за лиценцу</vt:lpstr>
      <vt:lpstr>Инспиративни пример праксе ,васпитача  вртића Лабуд  на састанку  Актива медицинских сестара ,васпитача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„ЛАБУД“</dc:title>
  <dc:creator>KORISNIK</dc:creator>
  <cp:lastModifiedBy>NN</cp:lastModifiedBy>
  <cp:revision>24</cp:revision>
  <dcterms:created xsi:type="dcterms:W3CDTF">2025-10-06T11:49:35Z</dcterms:created>
  <dcterms:modified xsi:type="dcterms:W3CDTF">2025-10-08T09:35:56Z</dcterms:modified>
</cp:coreProperties>
</file>