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1"/>
  </p:sldMasterIdLst>
  <p:sldIdLst>
    <p:sldId id="256" r:id="rId2"/>
    <p:sldId id="268" r:id="rId3"/>
    <p:sldId id="257" r:id="rId4"/>
    <p:sldId id="258" r:id="rId5"/>
    <p:sldId id="259" r:id="rId6"/>
    <p:sldId id="260" r:id="rId7"/>
    <p:sldId id="261" r:id="rId8"/>
    <p:sldId id="262" r:id="rId9"/>
    <p:sldId id="269" r:id="rId10"/>
    <p:sldId id="263" r:id="rId11"/>
    <p:sldId id="270" r:id="rId12"/>
    <p:sldId id="271" r:id="rId13"/>
    <p:sldId id="264" r:id="rId14"/>
    <p:sldId id="265" r:id="rId15"/>
    <p:sldId id="266" r:id="rId16"/>
    <p:sldId id="272" r:id="rId17"/>
    <p:sldId id="267" r:id="rId1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50" d="100"/>
          <a:sy n="50" d="100"/>
        </p:scale>
        <p:origin x="787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0399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485139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91388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86918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65227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0298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78684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925069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64972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28057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18408931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36278947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4197284748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029356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208886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891425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8C38D0-10F7-4AFB-9A1A-08E618F7FD7E}" type="datetimeFigureOut">
              <a:rPr lang="en-US" smtClean="0"/>
              <a:t>10/7/2025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6A9AF936-282F-44CB-8E8A-B3523A1A076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40287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  <p:sldLayoutId id="2147483689" r:id="rId12"/>
    <p:sldLayoutId id="2147483690" r:id="rId13"/>
    <p:sldLayoutId id="2147483691" r:id="rId14"/>
    <p:sldLayoutId id="2147483692" r:id="rId15"/>
    <p:sldLayoutId id="2147483693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6.jpeg"/><Relationship Id="rId4" Type="http://schemas.openxmlformats.org/officeDocument/2006/relationships/image" Target="../media/image5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g"/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jp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8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28.jp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375747" y="545254"/>
            <a:ext cx="7766936" cy="1646302"/>
          </a:xfrm>
        </p:spPr>
        <p:txBody>
          <a:bodyPr/>
          <a:lstStyle/>
          <a:p>
            <a:pPr algn="ctr"/>
            <a:r>
              <a:rPr lang="sr-Cyrl-RS" sz="4000" dirty="0" smtClean="0"/>
              <a:t>Месечни билтен</a:t>
            </a:r>
            <a:r>
              <a:rPr lang="sr-Cyrl-RS" dirty="0" smtClean="0"/>
              <a:t/>
            </a:r>
            <a:br>
              <a:rPr lang="sr-Cyrl-RS" dirty="0" smtClean="0"/>
            </a:br>
            <a:r>
              <a:rPr lang="sr-Cyrl-RS" dirty="0" smtClean="0"/>
              <a:t>Вртић „Колибри“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70947" y="5761101"/>
            <a:ext cx="7766936" cy="1096899"/>
          </a:xfrm>
        </p:spPr>
        <p:txBody>
          <a:bodyPr/>
          <a:lstStyle/>
          <a:p>
            <a:pPr algn="ctr"/>
            <a:r>
              <a:rPr lang="sr-Cyrl-RS" dirty="0" smtClean="0"/>
              <a:t>Септембар</a:t>
            </a:r>
          </a:p>
          <a:p>
            <a:pPr algn="ctr"/>
            <a:r>
              <a:rPr lang="sr-Cyrl-RS" dirty="0" smtClean="0"/>
              <a:t>2025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5615" y="1842729"/>
            <a:ext cx="4267200" cy="4267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75533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242405" y="624110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Бетонирање дворишта вртића од стране ПУ „Ната Вељковић“</a:t>
            </a:r>
            <a:endParaRPr lang="en-US" sz="24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11880" y="2133599"/>
            <a:ext cx="5958840" cy="453876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75935625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35358"/>
          <a:stretch/>
        </p:blipFill>
        <p:spPr>
          <a:xfrm>
            <a:off x="9274002" y="932497"/>
            <a:ext cx="2232171" cy="38814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52694" y="472440"/>
            <a:ext cx="8596668" cy="655320"/>
          </a:xfrm>
        </p:spPr>
        <p:txBody>
          <a:bodyPr>
            <a:normAutofit/>
          </a:bodyPr>
          <a:lstStyle/>
          <a:p>
            <a:pPr algn="ctr"/>
            <a:r>
              <a:rPr lang="sr-Cyrl-RS" sz="2400" smtClean="0"/>
              <a:t>Осликавање </a:t>
            </a:r>
            <a:r>
              <a:rPr lang="sr-Cyrl-RS" sz="2400" dirty="0" smtClean="0"/>
              <a:t>дворишта вртића</a:t>
            </a:r>
            <a:endParaRPr lang="en-US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57414" y="2724469"/>
            <a:ext cx="2170548" cy="38814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4280" y="1264920"/>
            <a:ext cx="2065853" cy="38814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26451" y="2724469"/>
            <a:ext cx="2010358" cy="38814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846882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67169" y="624110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Европска недеља мобилности у вртићу „Колибри“</a:t>
            </a:r>
            <a:endParaRPr lang="en-US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66853" y="1264555"/>
            <a:ext cx="5274769" cy="39725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09775" y="3250835"/>
            <a:ext cx="4313238" cy="324840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4137687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7994" y="601980"/>
            <a:ext cx="8596668" cy="83820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Европска недеља мобилности у групи пред полазак у школу у „Вуку Караџићу“</a:t>
            </a:r>
            <a:endParaRPr lang="en-US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0212" y="2756058"/>
            <a:ext cx="2911077" cy="38814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75648" y="2092643"/>
            <a:ext cx="2911077" cy="38814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074" t="21111" r="2296" b="13556"/>
          <a:stretch/>
        </p:blipFill>
        <p:spPr>
          <a:xfrm>
            <a:off x="8881084" y="1303020"/>
            <a:ext cx="2975636" cy="388143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2194082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69950" y="609600"/>
            <a:ext cx="8596668" cy="838200"/>
          </a:xfrm>
        </p:spPr>
        <p:txBody>
          <a:bodyPr>
            <a:normAutofit/>
          </a:bodyPr>
          <a:lstStyle/>
          <a:p>
            <a:pPr algn="ctr"/>
            <a:r>
              <a:rPr lang="sr-Cyrl-RS" sz="2000" smtClean="0"/>
              <a:t>Упознајемо нови </a:t>
            </a:r>
            <a:r>
              <a:rPr lang="sr-Cyrl-RS" sz="2000" dirty="0" smtClean="0"/>
              <a:t>радни простор, усвајамо рутине и правила понашања</a:t>
            </a:r>
            <a:endParaRPr lang="en-US" sz="20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5668" y="1825309"/>
            <a:ext cx="1980000" cy="392267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4525" y="2677423"/>
            <a:ext cx="1987518" cy="3924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0340" y="1447800"/>
            <a:ext cx="1982519" cy="3924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02853" y="2677423"/>
            <a:ext cx="1985821" cy="392400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1496748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49362" y="1474094"/>
            <a:ext cx="4771443" cy="35785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84095" y="3536913"/>
            <a:ext cx="4025265" cy="303152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06967" y="268375"/>
            <a:ext cx="3779520" cy="283464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3892608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00700" y="2833582"/>
            <a:ext cx="3854528" cy="1278466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Цртам, шарам и рукама стварам</a:t>
            </a:r>
            <a:endParaRPr lang="en-US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60028" y="407670"/>
            <a:ext cx="5259531" cy="613029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7055623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74764" y="380270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Међувршњачка сарадња у вртићу „Колибри“</a:t>
            </a:r>
            <a:br>
              <a:rPr lang="sr-Cyrl-RS" sz="2400" dirty="0" smtClean="0"/>
            </a:br>
            <a:r>
              <a:rPr lang="sr-Cyrl-RS" sz="2400" dirty="0" smtClean="0"/>
              <a:t>Посета  групи ППШ у „Вуку Караџићу“</a:t>
            </a:r>
            <a:endParaRPr lang="en-US" sz="24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389" y="2267224"/>
            <a:ext cx="4313237" cy="323492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1251" y="1356360"/>
            <a:ext cx="3792492" cy="5056657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80929110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316480" y="3106810"/>
            <a:ext cx="4168986" cy="1320800"/>
          </a:xfrm>
        </p:spPr>
        <p:txBody>
          <a:bodyPr>
            <a:normAutofit/>
          </a:bodyPr>
          <a:lstStyle/>
          <a:p>
            <a:pPr algn="ctr"/>
            <a:r>
              <a:rPr lang="sr-Cyrl-RS" sz="2000" dirty="0" smtClean="0"/>
              <a:t>Састанак ИКТ тима</a:t>
            </a:r>
            <a:endParaRPr lang="en-US" sz="2000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05600" y="239540"/>
            <a:ext cx="4709160" cy="628317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5087165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6204" y="441230"/>
            <a:ext cx="8911687" cy="1280890"/>
          </a:xfrm>
        </p:spPr>
        <p:txBody>
          <a:bodyPr>
            <a:normAutofit/>
          </a:bodyPr>
          <a:lstStyle/>
          <a:p>
            <a:pPr algn="ctr"/>
            <a:r>
              <a:rPr lang="sr-Cyrl-RS" sz="2400" dirty="0" smtClean="0"/>
              <a:t> Састанак директорке, стручних сарадника и главних васпитача у вртићу „Невен“</a:t>
            </a:r>
            <a:endParaRPr lang="en-US" sz="2400" dirty="0"/>
          </a:p>
        </p:txBody>
      </p:sp>
      <p:pic>
        <p:nvPicPr>
          <p:cNvPr id="7" name="Content Placeholder 6"/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4982" y="1972635"/>
            <a:ext cx="5117065" cy="376743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Content Placeholder 7"/>
          <p:cNvPicPr>
            <a:picLocks noGrp="1" noChangeAspect="1"/>
          </p:cNvPicPr>
          <p:nvPr>
            <p:ph sz="quarter" idx="4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49440" y="1903479"/>
            <a:ext cx="4937760" cy="3879228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26924787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32012" y="2457768"/>
            <a:ext cx="3505199" cy="976312"/>
          </a:xfrm>
        </p:spPr>
        <p:txBody>
          <a:bodyPr/>
          <a:lstStyle/>
          <a:p>
            <a:pPr algn="ctr"/>
            <a:r>
              <a:rPr lang="sr-Cyrl-RS" dirty="0" smtClean="0"/>
              <a:t>Дан отворених врата</a:t>
            </a: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720840" y="335128"/>
            <a:ext cx="4381143" cy="6197904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315277431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8320" y="643756"/>
            <a:ext cx="9894570" cy="937528"/>
          </a:xfrm>
        </p:spPr>
        <p:txBody>
          <a:bodyPr>
            <a:normAutofit/>
          </a:bodyPr>
          <a:lstStyle/>
          <a:p>
            <a:pPr algn="ctr"/>
            <a:r>
              <a:rPr lang="sr-Cyrl-RS" sz="2000" dirty="0" smtClean="0"/>
              <a:t>„Ноћ истраживача“, радионица „Магија пчела“ у Пионирском парку</a:t>
            </a:r>
            <a:endParaRPr lang="en-US" sz="20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423" y="1394728"/>
            <a:ext cx="5310696" cy="25087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88423" y="4185702"/>
            <a:ext cx="5310697" cy="2389813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7" name="Picture 6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8" t="24223" r="-988" b="-444"/>
          <a:stretch/>
        </p:blipFill>
        <p:spPr>
          <a:xfrm>
            <a:off x="8606790" y="1394728"/>
            <a:ext cx="3086100" cy="512242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170488663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8533" y="1188720"/>
            <a:ext cx="9111850" cy="4785360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07773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658534" y="2748284"/>
            <a:ext cx="4153746" cy="1625596"/>
          </a:xfrm>
        </p:spPr>
        <p:txBody>
          <a:bodyPr>
            <a:normAutofit fontScale="90000"/>
          </a:bodyPr>
          <a:lstStyle/>
          <a:p>
            <a:pPr algn="ctr"/>
            <a:r>
              <a:rPr lang="sr-Cyrl-RS" dirty="0" smtClean="0"/>
              <a:t>Хуманитарна акција у сарадњи са Колом српских сестара </a:t>
            </a:r>
            <a:br>
              <a:rPr lang="sr-Cyrl-RS" dirty="0" smtClean="0"/>
            </a:br>
            <a:r>
              <a:rPr lang="sr-Cyrl-RS" dirty="0" smtClean="0"/>
              <a:t>„Чеп за хендикеп“</a:t>
            </a:r>
            <a:br>
              <a:rPr lang="sr-Cyrl-RS" dirty="0" smtClean="0"/>
            </a:br>
            <a:r>
              <a:rPr lang="sr-Cyrl-RS" dirty="0" smtClean="0"/>
              <a:t>Највише донетих чепова од стране једног детета.</a:t>
            </a:r>
            <a:br>
              <a:rPr lang="sr-Cyrl-RS" dirty="0" smtClean="0"/>
            </a:br>
            <a:endParaRPr lang="en-US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41166" y="402874"/>
            <a:ext cx="2972554" cy="606380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6032415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sr-Cyrl-RS" sz="2000" dirty="0" smtClean="0"/>
              <a:t>Дом здравља Крушевац (поливалентна патронажа), Црвени крст и Спортски савез Крушевца – организоване „Игре без граница“ у О.Ш. „Вук Караџић“ поводом обележаања светског дана срца – „Ти си моје срце“</a:t>
            </a:r>
            <a:endParaRPr lang="en-US" sz="2000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82840" y="2156142"/>
            <a:ext cx="3383280" cy="4511041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6" name="Content Placeholder 5"/>
          <p:cNvPicPr>
            <a:picLocks noGrp="1" noChangeAspect="1"/>
          </p:cNvPicPr>
          <p:nvPr>
            <p:ph sz="half" idx="2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3964" y="2156142"/>
            <a:ext cx="3365916" cy="4487889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16909053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83938" y="5334000"/>
            <a:ext cx="10173547" cy="999649"/>
          </a:xfrm>
        </p:spPr>
        <p:txBody>
          <a:bodyPr>
            <a:normAutofit/>
          </a:bodyPr>
          <a:lstStyle/>
          <a:p>
            <a:pPr algn="ctr"/>
            <a:r>
              <a:rPr lang="sr-Cyrl-RS" dirty="0" smtClean="0"/>
              <a:t>Актив васпитача од 3 до 5,5 година</a:t>
            </a:r>
            <a:br>
              <a:rPr lang="sr-Cyrl-RS" dirty="0" smtClean="0"/>
            </a:br>
            <a:r>
              <a:rPr lang="sr-Cyrl-RS" dirty="0" smtClean="0"/>
              <a:t>Вртић „Невен“</a:t>
            </a:r>
            <a:endParaRPr lang="en-US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963" b="1963"/>
          <a:stretch>
            <a:fillRect/>
          </a:stretch>
        </p:blipFill>
        <p:spPr>
          <a:xfrm>
            <a:off x="2513012" y="735734"/>
            <a:ext cx="8915400" cy="4598266"/>
          </a:xfrm>
          <a:prstGeom prst="rect">
            <a:avLst/>
          </a:prstGeom>
          <a:ln w="190500" cap="sq">
            <a:solidFill>
              <a:srgbClr val="C8C6BD"/>
            </a:solidFill>
            <a:prstDash val="solid"/>
            <a:miter lim="800000"/>
          </a:ln>
          <a:effectLst>
            <a:outerShdw blurRad="254000" algn="bl" rotWithShape="0">
              <a:srgbClr val="000000">
                <a:alpha val="43000"/>
              </a:srgbClr>
            </a:outerShdw>
          </a:effectLst>
          <a:scene3d>
            <a:camera prst="perspectiveFront" fov="5400000"/>
            <a:lightRig rig="threePt" dir="t">
              <a:rot lat="0" lon="0" rev="21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0280108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isp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1187</TotalTime>
  <Words>148</Words>
  <Application>Microsoft Office PowerPoint</Application>
  <PresentationFormat>Widescreen</PresentationFormat>
  <Paragraphs>17</Paragraphs>
  <Slides>17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17</vt:i4>
      </vt:variant>
    </vt:vector>
  </HeadingPairs>
  <TitlesOfParts>
    <vt:vector size="21" baseType="lpstr">
      <vt:lpstr>Arial</vt:lpstr>
      <vt:lpstr>Century Gothic</vt:lpstr>
      <vt:lpstr>Wingdings 3</vt:lpstr>
      <vt:lpstr>Wisp</vt:lpstr>
      <vt:lpstr>Месечни билтен Вртић „Колибри“</vt:lpstr>
      <vt:lpstr>Бетонирање дворишта вртића од стране ПУ „Ната Вељковић“</vt:lpstr>
      <vt:lpstr>Осликавање дворишта вртића</vt:lpstr>
      <vt:lpstr>Европска недеља мобилности у вртићу „Колибри“</vt:lpstr>
      <vt:lpstr>Европска недеља мобилности у групи пред полазак у школу у „Вуку Караџићу“</vt:lpstr>
      <vt:lpstr>Упознајемо нови радни простор, усвајамо рутине и правила понашања</vt:lpstr>
      <vt:lpstr>PowerPoint Presentation</vt:lpstr>
      <vt:lpstr>Цртам, шарам и рукама стварам</vt:lpstr>
      <vt:lpstr>Међувршњачка сарадња у вртићу „Колибри“ Посета  групи ППШ у „Вуку Караџићу“</vt:lpstr>
      <vt:lpstr>Састанак ИКТ тима</vt:lpstr>
      <vt:lpstr> Састанак директорке, стручних сарадника и главних васпитача у вртићу „Невен“</vt:lpstr>
      <vt:lpstr>Дан отворених врата</vt:lpstr>
      <vt:lpstr>„Ноћ истраживача“, радионица „Магија пчела“ у Пионирском парку</vt:lpstr>
      <vt:lpstr>PowerPoint Presentation</vt:lpstr>
      <vt:lpstr>Хуманитарна акција у сарадњи са Колом српских сестара  „Чеп за хендикеп“ Највише донетих чепова од стране једног детета. </vt:lpstr>
      <vt:lpstr>Дом здравља Крушевац (поливалентна патронажа), Црвени крст и Спортски савез Крушевца – организоване „Игре без граница“ у О.Ш. „Вук Караџић“ поводом обележаања светског дана срца – „Ти си моје срце“</vt:lpstr>
      <vt:lpstr>Актив васпитача од 3 до 5,5 година Вртић „Невен“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KORISNIK</dc:creator>
  <cp:lastModifiedBy>KORISNIK</cp:lastModifiedBy>
  <cp:revision>26</cp:revision>
  <dcterms:created xsi:type="dcterms:W3CDTF">2025-09-29T17:36:06Z</dcterms:created>
  <dcterms:modified xsi:type="dcterms:W3CDTF">2025-10-07T04:22:45Z</dcterms:modified>
</cp:coreProperties>
</file>