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3"/>
  </p:notes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8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96" autoAdjust="0"/>
    <p:restoredTop sz="94660"/>
  </p:normalViewPr>
  <p:slideViewPr>
    <p:cSldViewPr>
      <p:cViewPr varScale="1">
        <p:scale>
          <a:sx n="82" d="100"/>
          <a:sy n="82" d="100"/>
        </p:scale>
        <p:origin x="-1478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FABF1E-1AFD-4F30-9555-0B50DFD422E5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B92107-1125-4851-B1D8-94C4868C87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29877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92107-1125-4851-B1D8-94C4868C87F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7120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E30BC55-E738-4A5D-9550-E628CF469FBC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3BD03B64-448B-4ED8-ADF7-8C9CA72FE22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sr-Cyrl-RS" sz="4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Вртићи </a:t>
            </a:r>
            <a:r>
              <a:rPr lang="sr-Cyrl-RS" sz="4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4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4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8200"/>
            <a:ext cx="6324600" cy="1219200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Билтен за месец </a:t>
            </a:r>
          </a:p>
          <a:p>
            <a:pPr algn="ctr"/>
            <a:r>
              <a:rPr lang="sr-Cyrl-R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септембар 2025. године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10801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457200"/>
            <a:ext cx="5857916" cy="838200"/>
          </a:xfrm>
        </p:spPr>
        <p:txBody>
          <a:bodyPr>
            <a:norm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,,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дани породице“ Посета васпитача Зрењанину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24" y="1714488"/>
            <a:ext cx="7286676" cy="4393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09317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1530" y="1524000"/>
            <a:ext cx="4343400" cy="819912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Припреме пред почетак нове радне године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219201"/>
            <a:ext cx="2895600" cy="50291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819400"/>
            <a:ext cx="4806461" cy="3429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916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990600"/>
            <a:ext cx="8215370" cy="627888"/>
          </a:xfrm>
        </p:spPr>
        <p:txBody>
          <a:bodyPr>
            <a:normAutofit fontScale="90000"/>
          </a:bodyPr>
          <a:lstStyle/>
          <a:p>
            <a:r>
              <a:rPr lang="sr-Cyrl-BA" sz="2400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аједно креирамо и Радујемо се новом простору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133600"/>
            <a:ext cx="4114800" cy="3429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133600"/>
            <a:ext cx="3886200" cy="3429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357441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838200"/>
            <a:ext cx="39624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гранчице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ватрице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935163"/>
            <a:ext cx="6400799" cy="4389437"/>
          </a:xfrm>
        </p:spPr>
      </p:pic>
    </p:spTree>
    <p:extLst>
      <p:ext uri="{BB962C8B-B14F-4D97-AF65-F5344CB8AC3E}">
        <p14:creationId xmlns="" xmlns:p14="http://schemas.microsoft.com/office/powerpoint/2010/main" val="122455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990600"/>
            <a:ext cx="6215106" cy="399288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Израда пешчаника у Мајдеву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935163"/>
            <a:ext cx="6476999" cy="4084637"/>
          </a:xfrm>
        </p:spPr>
      </p:pic>
    </p:spTree>
    <p:extLst>
      <p:ext uri="{BB962C8B-B14F-4D97-AF65-F5344CB8AC3E}">
        <p14:creationId xmlns="" xmlns:p14="http://schemas.microsoft.com/office/powerpoint/2010/main" val="153485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52600"/>
            <a:ext cx="3749188" cy="304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588" y="1748393"/>
            <a:ext cx="3749188" cy="305220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838200"/>
            <a:ext cx="47244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Посета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Ватрогасном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дому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425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3581400" cy="8382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,,Кад си срећан и кад желиш...“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1143000"/>
            <a:ext cx="4038600" cy="51816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590800"/>
            <a:ext cx="3810000" cy="28003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810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0232" y="914400"/>
            <a:ext cx="4500594" cy="47548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Недеља мобилности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935163"/>
            <a:ext cx="6553200" cy="4008437"/>
          </a:xfrm>
        </p:spPr>
      </p:pic>
    </p:spTree>
    <p:extLst>
      <p:ext uri="{BB962C8B-B14F-4D97-AF65-F5344CB8AC3E}">
        <p14:creationId xmlns="" xmlns:p14="http://schemas.microsoft.com/office/powerpoint/2010/main" val="12747309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nimak ekrana 2025-10-08 1153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429000"/>
            <a:ext cx="4014744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Snimak ekrana 2025-10-08 11524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85728"/>
            <a:ext cx="7572428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Snimak ekrana 2025-10-08 1152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3429000"/>
            <a:ext cx="4014744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933" y="193432"/>
            <a:ext cx="7408526" cy="123971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Састанци стручних органа Установе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1214422"/>
            <a:ext cx="2126344" cy="3778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214422"/>
            <a:ext cx="2336375" cy="3641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16" y="1428736"/>
            <a:ext cx="2175915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45" y="1195753"/>
            <a:ext cx="2020064" cy="4907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Placeholder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63" b="1963"/>
          <a:stretch>
            <a:fillRect/>
          </a:stretch>
        </p:blipFill>
        <p:spPr>
          <a:xfrm>
            <a:off x="2214546" y="4857760"/>
            <a:ext cx="4602773" cy="1852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96</TotalTime>
  <Words>55</Words>
  <Application>Microsoft Office PowerPoint</Application>
  <PresentationFormat>On-screen Show (4:3)</PresentationFormat>
  <Paragraphs>13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Вртићи  ,,Наша радост“ и ,,Сунце“</vt:lpstr>
      <vt:lpstr>,,дани породице“ Посета васпитача Зрењанину</vt:lpstr>
      <vt:lpstr>Припреме пред почетак нове радне године</vt:lpstr>
      <vt:lpstr>Заједно креирамо и Радујемо се новом простору</vt:lpstr>
      <vt:lpstr>Од гранчице до ватрице</vt:lpstr>
      <vt:lpstr>Израда пешчаника у Мајдеву</vt:lpstr>
      <vt:lpstr>Посета Ватрогасном дому</vt:lpstr>
      <vt:lpstr>,,Кад си срећан и кад желиш...“</vt:lpstr>
      <vt:lpstr>Недеља мобилности</vt:lpstr>
      <vt:lpstr>Slide 10</vt:lpstr>
      <vt:lpstr>Састанци стручних органа Установе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NN</cp:lastModifiedBy>
  <cp:revision>15</cp:revision>
  <dcterms:created xsi:type="dcterms:W3CDTF">2025-09-28T06:37:34Z</dcterms:created>
  <dcterms:modified xsi:type="dcterms:W3CDTF">2025-10-08T09:59:53Z</dcterms:modified>
</cp:coreProperties>
</file>