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837DB7F-BF21-48BB-87D5-6272ADA0103C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C20A44-002D-4344-AE84-8E87F5A2091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837DB7F-BF21-48BB-87D5-6272ADA0103C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C20A44-002D-4344-AE84-8E87F5A2091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837DB7F-BF21-48BB-87D5-6272ADA0103C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C20A44-002D-4344-AE84-8E87F5A2091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837DB7F-BF21-48BB-87D5-6272ADA0103C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C20A44-002D-4344-AE84-8E87F5A2091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837DB7F-BF21-48BB-87D5-6272ADA0103C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C20A44-002D-4344-AE84-8E87F5A2091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837DB7F-BF21-48BB-87D5-6272ADA0103C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C20A44-002D-4344-AE84-8E87F5A2091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837DB7F-BF21-48BB-87D5-6272ADA0103C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C20A44-002D-4344-AE84-8E87F5A2091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837DB7F-BF21-48BB-87D5-6272ADA0103C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C20A44-002D-4344-AE84-8E87F5A2091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837DB7F-BF21-48BB-87D5-6272ADA0103C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C20A44-002D-4344-AE84-8E87F5A2091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837DB7F-BF21-48BB-87D5-6272ADA0103C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C20A44-002D-4344-AE84-8E87F5A2091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837DB7F-BF21-48BB-87D5-6272ADA0103C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C20A44-002D-4344-AE84-8E87F5A2091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837DB7F-BF21-48BB-87D5-6272ADA0103C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8C20A44-002D-4344-AE84-8E87F5A2091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2376" y="857232"/>
            <a:ext cx="7772400" cy="1143008"/>
          </a:xfrm>
        </p:spPr>
        <p:txBody>
          <a:bodyPr/>
          <a:lstStyle/>
          <a:p>
            <a:pPr algn="l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Невен </a:t>
            </a:r>
            <a:endParaRPr lang="en-US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22376" y="2500306"/>
            <a:ext cx="7772400" cy="1143008"/>
          </a:xfrm>
        </p:spPr>
        <p:txBody>
          <a:bodyPr>
            <a:normAutofit/>
          </a:bodyPr>
          <a:lstStyle/>
          <a:p>
            <a:pPr algn="ctr"/>
            <a:r>
              <a:rPr lang="sr-Cyrl-RS" sz="4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Музиком кроз свет </a:t>
            </a:r>
          </a:p>
          <a:p>
            <a:pPr algn="ctr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Сарадња са породицом 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43174" y="5429264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Март,2017.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5000636"/>
            <a:ext cx="8183880" cy="105156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543466"/>
                </a:solidFill>
                <a:latin typeface="Gill Sans MT" pitchFamily="34" charset="0"/>
              </a:rPr>
              <a:t/>
            </a:r>
            <a:br>
              <a:rPr lang="en-US" dirty="0" smtClean="0">
                <a:solidFill>
                  <a:srgbClr val="543466"/>
                </a:solidFill>
                <a:latin typeface="Gill Sans MT" pitchFamily="34" charset="0"/>
              </a:rPr>
            </a:br>
            <a:r>
              <a:rPr lang="en-US" sz="2700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Утицај</a:t>
            </a:r>
            <a:r>
              <a:rPr lang="en-US" sz="27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700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музике</a:t>
            </a:r>
            <a:r>
              <a:rPr lang="en-US" sz="27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700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на</a:t>
            </a:r>
            <a:r>
              <a:rPr lang="en-US" sz="27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700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дечји</a:t>
            </a:r>
            <a:r>
              <a:rPr lang="en-US" sz="27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700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развој</a:t>
            </a:r>
            <a:r>
              <a:rPr lang="en-US" sz="27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br>
              <a:rPr lang="en-US" sz="27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27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https://www.youtube.com/watch?v=6S_KH4PPQIY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Picture 2" descr="C:\Users\KORISNIK\Desktop\sshot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1142984"/>
            <a:ext cx="3929090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Content Placeholder 3" descr="индекс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07130" y="4929198"/>
            <a:ext cx="1165332" cy="928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 descr="IMG_037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572132" y="1071546"/>
            <a:ext cx="2690724" cy="3429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IMG_037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500042"/>
            <a:ext cx="4095778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 descr="IMG_038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14414" y="3786190"/>
            <a:ext cx="3428992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4643438" y="4572008"/>
            <a:ext cx="4000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Пре почетка  концерта –договор 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874412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Долазак на концерт ,предшколци из </a:t>
            </a:r>
            <a:r>
              <a:rPr lang="sr-Cyrl-RS" sz="2400" i="1" dirty="0" smtClean="0">
                <a:latin typeface="Times New Roman" pitchFamily="18" charset="0"/>
              </a:rPr>
              <a:t>Пионирског парка </a:t>
            </a:r>
            <a:endParaRPr lang="en-US" sz="2400" i="1" dirty="0">
              <a:latin typeface="Times New Roman" pitchFamily="18" charset="0"/>
            </a:endParaRPr>
          </a:p>
        </p:txBody>
      </p:sp>
      <p:pic>
        <p:nvPicPr>
          <p:cNvPr id="4" name="Content Placeholder 3" descr="IMG_038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5" y="785794"/>
            <a:ext cx="4143403" cy="4187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037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857232"/>
            <a:ext cx="3714776" cy="4214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857760"/>
            <a:ext cx="8183880" cy="928694"/>
          </a:xfrm>
        </p:spPr>
        <p:txBody>
          <a:bodyPr>
            <a:no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Учесници концерта су чланови породице другарице из наше групе </a:t>
            </a:r>
            <a:r>
              <a:rPr lang="sr-Cyrl-RS" sz="2400" i="1" dirty="0" smtClean="0">
                <a:latin typeface="Times New Roman" pitchFamily="18" charset="0"/>
              </a:rPr>
              <a:t>Печурка </a:t>
            </a:r>
            <a:endParaRPr lang="en-US" sz="2400" i="1" dirty="0">
              <a:latin typeface="Times New Roman" pitchFamily="18" charset="0"/>
            </a:endParaRPr>
          </a:p>
        </p:txBody>
      </p:sp>
      <p:pic>
        <p:nvPicPr>
          <p:cNvPr id="4" name="Content Placeholder 3" descr="IMG_038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14480" y="642918"/>
            <a:ext cx="5583767" cy="4187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Публика је спремна ,концерт почиње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_04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571480"/>
            <a:ext cx="3714776" cy="4187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039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714356"/>
            <a:ext cx="4071933" cy="42148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857760"/>
            <a:ext cx="8183880" cy="928694"/>
          </a:xfrm>
        </p:spPr>
        <p:txBody>
          <a:bodyPr>
            <a:normAutofit fontScale="90000"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Снежана Ђорђевић ,васпитач </a:t>
            </a:r>
            <a:r>
              <a:rPr lang="sr-Cyrl-RS" sz="2400" i="1" dirty="0" smtClean="0">
                <a:latin typeface="Times New Roman" pitchFamily="18" charset="0"/>
              </a:rPr>
              <a:t>Музиком кроз свет </a:t>
            </a:r>
            <a:r>
              <a:rPr lang="sr-Cyrl-RS" sz="2400" dirty="0" smtClean="0">
                <a:latin typeface="Times New Roman" pitchFamily="18" charset="0"/>
              </a:rPr>
              <a:t>у сарадњи са Миодрагом Симићем и Младеном Тодоровићем </a:t>
            </a:r>
            <a:r>
              <a:rPr lang="sr-Cyrl-RS" sz="2400" i="1" dirty="0" smtClean="0">
                <a:latin typeface="Times New Roman" pitchFamily="18" charset="0"/>
              </a:rPr>
              <a:t> </a:t>
            </a:r>
            <a:endParaRPr lang="en-US" sz="2400" i="1" dirty="0">
              <a:latin typeface="Times New Roman" pitchFamily="18" charset="0"/>
            </a:endParaRPr>
          </a:p>
        </p:txBody>
      </p:sp>
      <p:pic>
        <p:nvPicPr>
          <p:cNvPr id="4" name="Content Placeholder 3" descr="IMG_04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14349" y="530225"/>
            <a:ext cx="3571899" cy="4187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04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500042"/>
            <a:ext cx="3714776" cy="42148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517222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Музика буди емоције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_04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500042"/>
            <a:ext cx="3714775" cy="4187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04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571480"/>
            <a:ext cx="4095747" cy="40719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800" dirty="0" smtClean="0">
                <a:latin typeface="Times New Roman" pitchFamily="18" charset="0"/>
              </a:rPr>
              <a:t>Делимо радост...</a:t>
            </a:r>
            <a:endParaRPr lang="en-US" sz="2800" dirty="0">
              <a:latin typeface="Times New Roman" pitchFamily="18" charset="0"/>
            </a:endParaRPr>
          </a:p>
        </p:txBody>
      </p:sp>
      <p:pic>
        <p:nvPicPr>
          <p:cNvPr id="4" name="Content Placeholder 3" descr="IMG_042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03135" y="530225"/>
            <a:ext cx="5583767" cy="4187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802974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Родитељи и запослени су уживали у путовању </a:t>
            </a:r>
            <a:br>
              <a:rPr lang="sr-Cyrl-RS" sz="2400" dirty="0" smtClean="0">
                <a:latin typeface="Times New Roman" pitchFamily="18" charset="0"/>
              </a:rPr>
            </a:br>
            <a:r>
              <a:rPr lang="sr-Cyrl-RS" sz="2400" i="1" dirty="0" smtClean="0">
                <a:latin typeface="Times New Roman" pitchFamily="18" charset="0"/>
              </a:rPr>
              <a:t>Музиком кроз свет</a:t>
            </a:r>
            <a:endParaRPr lang="en-US" sz="2400" i="1" dirty="0">
              <a:latin typeface="Times New Roman" pitchFamily="18" charset="0"/>
            </a:endParaRPr>
          </a:p>
        </p:txBody>
      </p:sp>
      <p:pic>
        <p:nvPicPr>
          <p:cNvPr id="4" name="Content Placeholder 3" descr="IMG_040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473" y="642918"/>
            <a:ext cx="3714776" cy="4187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04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714356"/>
            <a:ext cx="4000521" cy="4214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116</TotalTime>
  <Words>70</Words>
  <Application>Microsoft Office PowerPoint</Application>
  <PresentationFormat>On-screen Show (4:3)</PresentationFormat>
  <Paragraphs>14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Aspect</vt:lpstr>
      <vt:lpstr>Вртић Невен </vt:lpstr>
      <vt:lpstr> Утицај музике на дечји развој  </vt:lpstr>
      <vt:lpstr>Slide 3</vt:lpstr>
      <vt:lpstr>Долазак на концерт ,предшколци из Пионирског парка </vt:lpstr>
      <vt:lpstr>Учесници концерта су чланови породице другарице из наше групе Печурка </vt:lpstr>
      <vt:lpstr>Публика је спремна ,концерт почиње </vt:lpstr>
      <vt:lpstr>Снежана Ђорђевић ,васпитач Музиком кроз свет у сарадњи са Миодрагом Симићем и Младеном Тодоровићем  </vt:lpstr>
      <vt:lpstr>Музика буди емоције </vt:lpstr>
      <vt:lpstr>Делимо радост...</vt:lpstr>
      <vt:lpstr>Родитељи и запослени су уживали у путовању  Музиком кроз свет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Невен</dc:title>
  <dc:creator>KORISNIK</dc:creator>
  <cp:lastModifiedBy>Steva</cp:lastModifiedBy>
  <cp:revision>13</cp:revision>
  <dcterms:created xsi:type="dcterms:W3CDTF">2017-03-15T09:17:16Z</dcterms:created>
  <dcterms:modified xsi:type="dcterms:W3CDTF">2017-03-21T10:39:29Z</dcterms:modified>
</cp:coreProperties>
</file>