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r-Latn-CS" smtClean="0"/>
              <a:t>Kliknite i uredite stil podnaslova mastera</a:t>
            </a:r>
            <a:endParaRPr lang="en-U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965C-43D5-4458-9C16-63CC0996CAFC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F9A65-C05D-480A-A5C8-A6F3AA8079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506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965C-43D5-4458-9C16-63CC0996CAFC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F9A65-C05D-480A-A5C8-A6F3AA8079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671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965C-43D5-4458-9C16-63CC0996CAFC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F9A65-C05D-480A-A5C8-A6F3AA8079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590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sadržaj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965C-43D5-4458-9C16-63CC0996CAFC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F9A65-C05D-480A-A5C8-A6F3AA8079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956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5" name="Čuvar mesta za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6" name="Čuvar mesta za sadržaj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7" name="Čuvar mesta za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965C-43D5-4458-9C16-63CC0996CAFC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8" name="Čuvar mesta za podnožj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Čuvar mesta za broj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F9A65-C05D-480A-A5C8-A6F3AA8079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688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965C-43D5-4458-9C16-63CC0996CAFC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4" name="Čuvar mesta za podnožj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Čuvar mesta za broj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F9A65-C05D-480A-A5C8-A6F3AA8079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361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965C-43D5-4458-9C16-63CC0996CAFC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3" name="Čuvar mesta za podnožj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Čuvar mesta za broj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F9A65-C05D-480A-A5C8-A6F3AA8079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148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965C-43D5-4458-9C16-63CC0996CAFC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F9A65-C05D-480A-A5C8-A6F3AA8079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287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slik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965C-43D5-4458-9C16-63CC0996CAFC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F9A65-C05D-480A-A5C8-A6F3AA8079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169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965C-43D5-4458-9C16-63CC0996CAFC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F9A65-C05D-480A-A5C8-A6F3AA8079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276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965C-43D5-4458-9C16-63CC0996CAFC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F9A65-C05D-480A-A5C8-A6F3AA8079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262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naslov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5965C-43D5-4458-9C16-63CC0996CAFC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FF9A65-C05D-480A-A5C8-A6F3AA8079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53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/>
          <a:srcRect l="9963" t="57102" r="47338" b="24716"/>
          <a:stretch/>
        </p:blipFill>
        <p:spPr>
          <a:xfrm>
            <a:off x="166254" y="1814944"/>
            <a:ext cx="11863663" cy="5209309"/>
          </a:xfrm>
          <a:prstGeom prst="rect">
            <a:avLst/>
          </a:prstGeom>
        </p:spPr>
      </p:pic>
      <p:sp>
        <p:nvSpPr>
          <p:cNvPr id="3" name="Elipsa 2"/>
          <p:cNvSpPr/>
          <p:nvPr/>
        </p:nvSpPr>
        <p:spPr>
          <a:xfrm>
            <a:off x="4849092" y="3560617"/>
            <a:ext cx="512618" cy="8589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Elipsa 3"/>
          <p:cNvSpPr/>
          <p:nvPr/>
        </p:nvSpPr>
        <p:spPr>
          <a:xfrm>
            <a:off x="6761018" y="4973782"/>
            <a:ext cx="886691" cy="10529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Elipsa 4"/>
          <p:cNvSpPr/>
          <p:nvPr/>
        </p:nvSpPr>
        <p:spPr>
          <a:xfrm>
            <a:off x="803563" y="2258290"/>
            <a:ext cx="387927" cy="4433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kvir za tekst 6"/>
          <p:cNvSpPr txBox="1"/>
          <p:nvPr/>
        </p:nvSpPr>
        <p:spPr>
          <a:xfrm>
            <a:off x="4475018" y="355753"/>
            <a:ext cx="4170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rgbClr val="FF0000"/>
                </a:solidFill>
              </a:rPr>
              <a:t>,,Осмех као лек’’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8" name="Okvir za tekst 7"/>
          <p:cNvSpPr txBox="1"/>
          <p:nvPr/>
        </p:nvSpPr>
        <p:spPr>
          <a:xfrm>
            <a:off x="1560721" y="1168613"/>
            <a:ext cx="90747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По позиву наших колега из </a:t>
            </a:r>
            <a:r>
              <a:rPr lang="sr-Cyrl-RS" dirty="0" err="1" smtClean="0"/>
              <a:t>ПУ,,Олга</a:t>
            </a:r>
            <a:r>
              <a:rPr lang="sr-Cyrl-RS" dirty="0" smtClean="0"/>
              <a:t> Јовичић Рита’’ из Краљева, </a:t>
            </a:r>
            <a:r>
              <a:rPr lang="sr-Cyrl-RS" dirty="0" err="1" smtClean="0"/>
              <a:t>предшколци</a:t>
            </a:r>
            <a:r>
              <a:rPr lang="sr-Cyrl-RS" dirty="0" smtClean="0"/>
              <a:t> из вртића ,,Колибри’’ су, кроз ликовно стваралаштво, дали одговор на тему ,,Осмех као лек’’.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547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/>
          <a:srcRect l="9963" t="57481" r="47551" b="7292"/>
          <a:stretch/>
        </p:blipFill>
        <p:spPr>
          <a:xfrm>
            <a:off x="332508" y="304801"/>
            <a:ext cx="11346874" cy="6331526"/>
          </a:xfrm>
          <a:prstGeom prst="rect">
            <a:avLst/>
          </a:prstGeom>
        </p:spPr>
      </p:pic>
      <p:sp>
        <p:nvSpPr>
          <p:cNvPr id="3" name="Elipsa 2"/>
          <p:cNvSpPr/>
          <p:nvPr/>
        </p:nvSpPr>
        <p:spPr>
          <a:xfrm>
            <a:off x="4807525" y="1288473"/>
            <a:ext cx="512619" cy="595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Elipsa 4"/>
          <p:cNvSpPr/>
          <p:nvPr/>
        </p:nvSpPr>
        <p:spPr>
          <a:xfrm>
            <a:off x="6747164" y="2092036"/>
            <a:ext cx="845127" cy="8312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Elipsa 5"/>
          <p:cNvSpPr/>
          <p:nvPr/>
        </p:nvSpPr>
        <p:spPr>
          <a:xfrm>
            <a:off x="1371600" y="5320145"/>
            <a:ext cx="609600" cy="609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kvir za tekst 6"/>
          <p:cNvSpPr txBox="1"/>
          <p:nvPr/>
        </p:nvSpPr>
        <p:spPr>
          <a:xfrm>
            <a:off x="5555673" y="4304482"/>
            <a:ext cx="53201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6000" dirty="0" smtClean="0">
                <a:solidFill>
                  <a:srgbClr val="FF0000"/>
                </a:solidFill>
              </a:rPr>
              <a:t>Осмех као лек.</a:t>
            </a:r>
            <a:endParaRPr lang="en-US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162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/>
          <a:srcRect l="37541" t="16761" r="37648" b="12974"/>
          <a:stretch/>
        </p:blipFill>
        <p:spPr>
          <a:xfrm>
            <a:off x="540326" y="124690"/>
            <a:ext cx="10723419" cy="64977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658799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44</Words>
  <Application>Microsoft Office PowerPoint</Application>
  <PresentationFormat>Široki ekran</PresentationFormat>
  <Paragraphs>3</Paragraphs>
  <Slides>3</Slides>
  <Notes>0</Notes>
  <HiddenSlides>0</HiddenSlides>
  <MMClips>0</MMClips>
  <ScaleCrop>false</ScaleCrop>
  <HeadingPairs>
    <vt:vector size="6" baseType="variant">
      <vt:variant>
        <vt:lpstr>Korišćeni fontovi</vt:lpstr>
      </vt:variant>
      <vt:variant>
        <vt:i4>3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tema</vt:lpstr>
      <vt:lpstr>PowerPoint prezentacija</vt:lpstr>
      <vt:lpstr>PowerPoint prezentacija</vt:lpstr>
      <vt:lpstr>PowerPoint prezentacija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prezentacija</dc:title>
  <dc:creator>KORISNIK</dc:creator>
  <cp:lastModifiedBy>KORISNIK</cp:lastModifiedBy>
  <cp:revision>2</cp:revision>
  <dcterms:created xsi:type="dcterms:W3CDTF">2020-05-02T07:00:16Z</dcterms:created>
  <dcterms:modified xsi:type="dcterms:W3CDTF">2020-05-02T07:12:25Z</dcterms:modified>
</cp:coreProperties>
</file>