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  <p:sldId id="261" r:id="rId7"/>
    <p:sldId id="262" r:id="rId8"/>
    <p:sldId id="267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91FC8-9D0B-4016-926C-195AE876E25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2760B-80B4-4754-8CD7-775E918E72B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ataveljkovic.edu.rs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ogo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643050"/>
            <a:ext cx="3571901" cy="4143403"/>
          </a:xfrm>
          <a:prstGeom prst="ellipse">
            <a:avLst/>
          </a:prstGeom>
          <a:ln w="63500" cap="rnd">
            <a:solidFill>
              <a:schemeClr val="tx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6" name="Picture 2" descr="C:\Users\KORISNIK\Desktop\sshot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14" y="1571612"/>
            <a:ext cx="3357586" cy="4214842"/>
          </a:xfrm>
          <a:prstGeom prst="ellipse">
            <a:avLst/>
          </a:prstGeom>
          <a:ln w="63500" cap="rnd">
            <a:solidFill>
              <a:schemeClr val="tx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 descr="logopd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4643446"/>
            <a:ext cx="1857378" cy="18016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28728" y="285728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САРАДЊА ДВЕ ИНСТИТУЦИЈЕ  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ORISNIK\Desktop\sshot-1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857628"/>
            <a:ext cx="9144000" cy="3000372"/>
          </a:xfrm>
          <a:prstGeom prst="rect">
            <a:avLst/>
          </a:prstGeom>
          <a:noFill/>
        </p:spPr>
      </p:pic>
      <p:pic>
        <p:nvPicPr>
          <p:cNvPr id="2051" name="Picture 3" descr="C:\Users\KORISNIK\Desktop\sshot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417984" cy="385762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643438" y="0"/>
            <a:ext cx="414340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/>
              <a:t>Тим за израду правилника:</a:t>
            </a:r>
            <a:endParaRPr lang="sr-Latn-RS" b="1" dirty="0" smtClean="0"/>
          </a:p>
          <a:p>
            <a:r>
              <a:rPr lang="sr-Cyrl-RS" dirty="0" smtClean="0">
                <a:latin typeface="Times New Roman" pitchFamily="18" charset="0"/>
              </a:rPr>
              <a:t>С.Ракоњац</a:t>
            </a:r>
          </a:p>
          <a:p>
            <a:r>
              <a:rPr lang="sr-Cyrl-RS" dirty="0" smtClean="0">
                <a:latin typeface="Times New Roman" pitchFamily="18" charset="0"/>
              </a:rPr>
              <a:t>Љ.Јовановић</a:t>
            </a:r>
          </a:p>
          <a:p>
            <a:r>
              <a:rPr lang="sr-Cyrl-RS" dirty="0" smtClean="0">
                <a:latin typeface="Times New Roman" pitchFamily="18" charset="0"/>
              </a:rPr>
              <a:t>С.Миладиновић</a:t>
            </a:r>
          </a:p>
          <a:p>
            <a:r>
              <a:rPr lang="sr-Cyrl-RS" dirty="0" smtClean="0">
                <a:latin typeface="Times New Roman" pitchFamily="18" charset="0"/>
              </a:rPr>
              <a:t>М.Средојевић</a:t>
            </a:r>
          </a:p>
          <a:p>
            <a:r>
              <a:rPr lang="sr-Cyrl-RS" dirty="0" smtClean="0">
                <a:latin typeface="Times New Roman" pitchFamily="18" charset="0"/>
              </a:rPr>
              <a:t>В.Перовић</a:t>
            </a:r>
          </a:p>
          <a:p>
            <a:r>
              <a:rPr lang="sr-Cyrl-RS" dirty="0" smtClean="0">
                <a:latin typeface="Times New Roman" pitchFamily="18" charset="0"/>
              </a:rPr>
              <a:t>Ј.Миливојевић</a:t>
            </a:r>
          </a:p>
          <a:p>
            <a:r>
              <a:rPr lang="sr-Cyrl-RS" dirty="0" smtClean="0">
                <a:latin typeface="Times New Roman" pitchFamily="18" charset="0"/>
              </a:rPr>
              <a:t>Д.Дунђеровић</a:t>
            </a:r>
          </a:p>
          <a:p>
            <a:r>
              <a:rPr lang="sr-Cyrl-RS" dirty="0" smtClean="0">
                <a:latin typeface="Times New Roman" pitchFamily="18" charset="0"/>
              </a:rPr>
              <a:t>Д.Живковић</a:t>
            </a:r>
          </a:p>
          <a:p>
            <a:r>
              <a:rPr lang="sr-Cyrl-RS" dirty="0" smtClean="0">
                <a:latin typeface="Times New Roman" pitchFamily="18" charset="0"/>
              </a:rPr>
              <a:t>И.Маринковић</a:t>
            </a:r>
          </a:p>
          <a:p>
            <a:r>
              <a:rPr lang="sr-Cyrl-RS" dirty="0" smtClean="0">
                <a:latin typeface="Times New Roman" pitchFamily="18" charset="0"/>
              </a:rPr>
              <a:t>Љ.Милетић</a:t>
            </a:r>
          </a:p>
          <a:p>
            <a:r>
              <a:rPr lang="sr-Cyrl-RS" dirty="0" smtClean="0">
                <a:latin typeface="Times New Roman" pitchFamily="18" charset="0"/>
              </a:rPr>
              <a:t>З.Јанковић</a:t>
            </a:r>
          </a:p>
          <a:p>
            <a:r>
              <a:rPr lang="sr-Cyrl-RS" dirty="0" smtClean="0">
                <a:latin typeface="Times New Roman" pitchFamily="18" charset="0"/>
              </a:rPr>
              <a:t>Г.Костић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57818" y="5857892"/>
            <a:ext cx="3214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dirty="0" smtClean="0">
                <a:hlinkClick r:id="rId4"/>
              </a:rPr>
              <a:t>www.nataveljkovic.edu.rs</a:t>
            </a:r>
            <a:r>
              <a:rPr lang="sr-Latn-RS" dirty="0" smtClean="0"/>
              <a:t>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sr-Cyrl-RS" b="1" dirty="0">
                <a:latin typeface="Times New Roman" pitchFamily="18" charset="0"/>
              </a:rPr>
              <a:t>Члан 2.</a:t>
            </a:r>
            <a:endParaRPr lang="en-US" dirty="0">
              <a:latin typeface="Times New Roman" pitchFamily="18" charset="0"/>
            </a:endParaRPr>
          </a:p>
          <a:p>
            <a:pPr algn="just">
              <a:buNone/>
            </a:pPr>
            <a:r>
              <a:rPr lang="sr-Latn-RS" dirty="0" smtClean="0">
                <a:latin typeface="Times New Roman" pitchFamily="18" charset="0"/>
              </a:rPr>
              <a:t>    </a:t>
            </a:r>
            <a:r>
              <a:rPr lang="sr-Cyrl-RS" sz="2800" dirty="0" smtClean="0">
                <a:latin typeface="Times New Roman" pitchFamily="18" charset="0"/>
              </a:rPr>
              <a:t>Одредбе </a:t>
            </a:r>
            <a:r>
              <a:rPr lang="sr-Cyrl-RS" sz="2800" dirty="0">
                <a:latin typeface="Times New Roman" pitchFamily="18" charset="0"/>
              </a:rPr>
              <a:t>овог Правилника </a:t>
            </a:r>
            <a:r>
              <a:rPr lang="sr-Cyrl-RS" sz="2800" u="sng" dirty="0">
                <a:latin typeface="Times New Roman" pitchFamily="18" charset="0"/>
              </a:rPr>
              <a:t>дужни су да поштују </a:t>
            </a:r>
            <a:r>
              <a:rPr lang="sr-Cyrl-RS" sz="2800" b="1" u="sng" dirty="0">
                <a:latin typeface="Times New Roman" pitchFamily="18" charset="0"/>
              </a:rPr>
              <a:t>сви запослени у Установи, родитељи и старатељи деце (даље: родитељи ) и трећа лица када се </a:t>
            </a:r>
            <a:r>
              <a:rPr lang="sr-Cyrl-RS" sz="2800" u="sng" dirty="0">
                <a:latin typeface="Times New Roman" pitchFamily="18" charset="0"/>
              </a:rPr>
              <a:t>налазе у згради вртића, дворишту или на другом месту на којем се остварује васпитно-образовни рад или друга активност у организацији Установе.</a:t>
            </a:r>
            <a:endParaRPr lang="en-US" sz="2800" u="sng" dirty="0">
              <a:latin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13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14290"/>
            <a:ext cx="3524243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3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14290"/>
            <a:ext cx="3000364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13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356" y="4143380"/>
            <a:ext cx="5143536" cy="2143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57158" y="2786059"/>
            <a:ext cx="3929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i="1" dirty="0" smtClean="0">
                <a:latin typeface="Times New Roman" pitchFamily="18" charset="0"/>
              </a:rPr>
              <a:t>Програм заштите </a:t>
            </a:r>
            <a:r>
              <a:rPr lang="sr-Cyrl-RS" dirty="0" smtClean="0">
                <a:latin typeface="Times New Roman" pitchFamily="18" charset="0"/>
              </a:rPr>
              <a:t>је у форми документа предат директору ВШСС од стране координарора Тима за Заштиту деце , Љ.Јовановић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43042" y="6500834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Поздравна реч помоћника дир.за в-о  рад С.Ракоњац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43438" y="2928934"/>
            <a:ext cx="3214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Последње консултације о реализацији</a:t>
            </a:r>
            <a:r>
              <a:rPr lang="sr-Latn-RS" dirty="0" smtClean="0">
                <a:latin typeface="Times New Roman" pitchFamily="18" charset="0"/>
              </a:rPr>
              <a:t> </a:t>
            </a:r>
            <a:r>
              <a:rPr lang="sr-Cyrl-RS" dirty="0" smtClean="0">
                <a:latin typeface="Times New Roman" pitchFamily="18" charset="0"/>
              </a:rPr>
              <a:t>трибине   </a:t>
            </a:r>
          </a:p>
          <a:p>
            <a:pPr algn="ctr"/>
            <a:r>
              <a:rPr lang="sr-Cyrl-RS" dirty="0" smtClean="0">
                <a:latin typeface="Times New Roman" pitchFamily="18" charset="0"/>
              </a:rPr>
              <a:t> 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Поздравна реч директора мр Александра  Васића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5" name="Picture 4" descr="IMG_13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1428736"/>
            <a:ext cx="4286248" cy="4607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3" descr="IMG_135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57620" y="1428736"/>
            <a:ext cx="4929222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Приказ </a:t>
            </a:r>
            <a:r>
              <a:rPr lang="sr-Cyrl-RS" sz="2000" i="1" dirty="0" smtClean="0">
                <a:latin typeface="Times New Roman" pitchFamily="18" charset="0"/>
              </a:rPr>
              <a:t>Правилника</a:t>
            </a:r>
            <a:r>
              <a:rPr lang="sr-Cyrl-RS" sz="2000" dirty="0" smtClean="0">
                <a:latin typeface="Times New Roman" pitchFamily="18" charset="0"/>
              </a:rPr>
              <a:t> кроз области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6" name="Content Placeholder 5" descr="IMG_13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214422"/>
            <a:ext cx="3643338" cy="2732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13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285860"/>
            <a:ext cx="3500430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137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929066"/>
            <a:ext cx="3500462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IMG_136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4071942"/>
            <a:ext cx="3714776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Васпиачи,професори ,стручни сарадници и сарадници су помно пратили презентацију </a:t>
            </a:r>
            <a:r>
              <a:rPr lang="sr-Cyrl-RS" sz="2000" i="1" dirty="0" smtClean="0">
                <a:latin typeface="Times New Roman" pitchFamily="18" charset="0"/>
              </a:rPr>
              <a:t>Правилника </a:t>
            </a:r>
            <a:endParaRPr lang="en-US" sz="2000" i="1" dirty="0">
              <a:latin typeface="Times New Roman" pitchFamily="18" charset="0"/>
            </a:endParaRPr>
          </a:p>
        </p:txBody>
      </p:sp>
      <p:pic>
        <p:nvPicPr>
          <p:cNvPr id="4" name="Content Placeholder 4" descr="IMG_13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500174"/>
            <a:ext cx="6034617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Излагање проф Ружице Милосављевић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G_13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43050"/>
            <a:ext cx="4357686" cy="4268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3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714488"/>
            <a:ext cx="4572000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Ретроспектива сарадње ,планови за будућност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G_13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000240"/>
            <a:ext cx="4358519" cy="43830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3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2000240"/>
            <a:ext cx="3929090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215370" cy="1143000"/>
          </a:xfrm>
        </p:spPr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Заједнички циљ - Унапређивање квалитета сарадње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G_13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428736"/>
            <a:ext cx="7215238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142</Words>
  <Application>Microsoft Office PowerPoint</Application>
  <PresentationFormat>On-screen Show (4:3)</PresentationFormat>
  <Paragraphs>27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Slide 3</vt:lpstr>
      <vt:lpstr>Slide 4</vt:lpstr>
      <vt:lpstr>Slide 5</vt:lpstr>
      <vt:lpstr>Поздравна реч директора мр Александра  Васића </vt:lpstr>
      <vt:lpstr>Приказ Правилника кроз области</vt:lpstr>
      <vt:lpstr>Васпиачи,професори ,стручни сарадници и сарадници су помно пратили презентацију Правилника </vt:lpstr>
      <vt:lpstr>Излагање проф Ружице Милосављевић</vt:lpstr>
      <vt:lpstr>Ретроспектива сарадње ,планови за будућност </vt:lpstr>
      <vt:lpstr>Заједнички циљ - Унапређивање квалитета сарадње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9</cp:revision>
  <dcterms:created xsi:type="dcterms:W3CDTF">2015-10-19T10:05:32Z</dcterms:created>
  <dcterms:modified xsi:type="dcterms:W3CDTF">2015-11-04T13:39:41Z</dcterms:modified>
</cp:coreProperties>
</file>