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5" r:id="rId7"/>
    <p:sldId id="267" r:id="rId8"/>
    <p:sldId id="268" r:id="rId9"/>
    <p:sldId id="266" r:id="rId10"/>
    <p:sldId id="263" r:id="rId11"/>
    <p:sldId id="262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27" d="100"/>
          <a:sy n="27" d="100"/>
        </p:scale>
        <p:origin x="-115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51EC0-54CC-48BA-A503-1296DEC8C4B9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27A720B-1DB1-4E2F-BF5F-031B497A2AA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51EC0-54CC-48BA-A503-1296DEC8C4B9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D27A720B-1DB1-4E2F-BF5F-031B497A2AA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51EC0-54CC-48BA-A503-1296DEC8C4B9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27A720B-1DB1-4E2F-BF5F-031B497A2AA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0D851EC0-54CC-48BA-A503-1296DEC8C4B9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A720B-1DB1-4E2F-BF5F-031B497A2AA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51EC0-54CC-48BA-A503-1296DEC8C4B9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D27A720B-1DB1-4E2F-BF5F-031B497A2AA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51EC0-54CC-48BA-A503-1296DEC8C4B9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D27A720B-1DB1-4E2F-BF5F-031B497A2AA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51EC0-54CC-48BA-A503-1296DEC8C4B9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27A720B-1DB1-4E2F-BF5F-031B497A2AA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27A720B-1DB1-4E2F-BF5F-031B497A2AA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51EC0-54CC-48BA-A503-1296DEC8C4B9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D27A720B-1DB1-4E2F-BF5F-031B497A2AA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0D851EC0-54CC-48BA-A503-1296DEC8C4B9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51EC0-54CC-48BA-A503-1296DEC8C4B9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A720B-1DB1-4E2F-BF5F-031B497A2AA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D27A720B-1DB1-4E2F-BF5F-031B497A2AA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51EC0-54CC-48BA-A503-1296DEC8C4B9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0D851EC0-54CC-48BA-A503-1296DEC8C4B9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27A720B-1DB1-4E2F-BF5F-031B497A2AA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8596" y="2928934"/>
            <a:ext cx="8501122" cy="3357586"/>
          </a:xfrm>
        </p:spPr>
        <p:txBody>
          <a:bodyPr>
            <a:normAutofit/>
          </a:bodyPr>
          <a:lstStyle/>
          <a:p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Саобраћајно васпитање </a:t>
            </a:r>
            <a:b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Радионица </a:t>
            </a:r>
          </a:p>
          <a:p>
            <a:endParaRPr lang="sr-Cyrl-RS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  <a:p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Сарадња са Локалном заједницом и породиц</a:t>
            </a:r>
            <a:r>
              <a:rPr lang="sr-Cyrl-RS" dirty="0" smtClean="0">
                <a:solidFill>
                  <a:srgbClr val="FF0000"/>
                </a:solidFill>
                <a:latin typeface="Times New Roman" pitchFamily="18" charset="0"/>
              </a:rPr>
              <a:t>ом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85795"/>
            <a:ext cx="7772400" cy="1214445"/>
          </a:xfrm>
        </p:spPr>
        <p:txBody>
          <a:bodyPr>
            <a:normAutofit/>
          </a:bodyPr>
          <a:lstStyle/>
          <a:p>
            <a:pPr algn="l"/>
            <a:r>
              <a:rPr lang="sr-Cyrl-R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Вртић </a:t>
            </a:r>
            <a:r>
              <a:rPr lang="sr-Cyrl-RS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Наша радост </a:t>
            </a:r>
            <a:br>
              <a:rPr lang="sr-Cyrl-RS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endParaRPr lang="en-US" sz="2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Саобраћајно васпитање</a:t>
            </a:r>
            <a:endParaRPr lang="en-US" dirty="0"/>
          </a:p>
        </p:txBody>
      </p:sp>
      <p:pic>
        <p:nvPicPr>
          <p:cNvPr id="4" name="Content Placeholder 3" descr="IMG-1d99ada15aafa2724becd443d8f1eb4b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06607" y="1527175"/>
            <a:ext cx="8094274" cy="457200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Саобраћајно васпитање</a:t>
            </a:r>
            <a:endParaRPr lang="en-US" dirty="0"/>
          </a:p>
        </p:txBody>
      </p:sp>
      <p:pic>
        <p:nvPicPr>
          <p:cNvPr id="4" name="Content Placeholder 3" descr="IMG-3ddc914e1c2d191786a1e376cb9c2b6d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06607" y="1527175"/>
            <a:ext cx="8094274" cy="457200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Саобраћајно васпитање</a:t>
            </a:r>
            <a:endParaRPr lang="en-US" dirty="0"/>
          </a:p>
        </p:txBody>
      </p:sp>
      <p:pic>
        <p:nvPicPr>
          <p:cNvPr id="4" name="Content Placeholder 3" descr="IMG-09c22620b844ae313ed42c4259ef45c5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505744" y="1527175"/>
            <a:ext cx="6096000" cy="457200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Саобраћајно васпитање</a:t>
            </a:r>
            <a:endParaRPr lang="en-US" dirty="0"/>
          </a:p>
        </p:txBody>
      </p:sp>
      <p:pic>
        <p:nvPicPr>
          <p:cNvPr id="4" name="Content Placeholder 3" descr="IMG-725f17d24acad1856594364ff972dff2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505744" y="1527175"/>
            <a:ext cx="6096000" cy="457200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Саобраћајно васпитање</a:t>
            </a:r>
            <a:endParaRPr lang="en-US" dirty="0"/>
          </a:p>
        </p:txBody>
      </p:sp>
      <p:pic>
        <p:nvPicPr>
          <p:cNvPr id="4" name="Content Placeholder 3" descr="IMG-62b0755be8d43600b5c2e629c217bd8e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71472" y="1643050"/>
            <a:ext cx="3445937" cy="4572032"/>
          </a:xfrm>
        </p:spPr>
      </p:pic>
      <p:pic>
        <p:nvPicPr>
          <p:cNvPr id="5" name="Picture 4" descr="IMG-6f4f191811ad9425ee02cc1f602843f9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1934" y="1643050"/>
            <a:ext cx="4773733" cy="457203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-c975160049af6c4b01291e622649880d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 flipH="1">
            <a:off x="500032" y="1857364"/>
            <a:ext cx="2857519" cy="4286280"/>
          </a:xfrm>
        </p:spPr>
      </p:pic>
      <p:pic>
        <p:nvPicPr>
          <p:cNvPr id="5" name="Picture 4" descr="IMG-cd172fb4372477185ed30c36aa6a24d2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3714744" y="1714488"/>
            <a:ext cx="4802710" cy="4956399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Саобраћајно васпитање</a:t>
            </a:r>
            <a:endParaRPr lang="en-US" dirty="0"/>
          </a:p>
        </p:txBody>
      </p:sp>
      <p:pic>
        <p:nvPicPr>
          <p:cNvPr id="4" name="Content Placeholder 3" descr="IMG-8e125aff1f3b549ad81ab3741a353aca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06607" y="1527175"/>
            <a:ext cx="8094274" cy="4572000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Саобраћајно васпитање</a:t>
            </a:r>
            <a:endParaRPr lang="en-US" dirty="0"/>
          </a:p>
        </p:txBody>
      </p:sp>
      <p:pic>
        <p:nvPicPr>
          <p:cNvPr id="4" name="Content Placeholder 3" descr="IMG-7437e53dd8856ee285901d98f31155a0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06607" y="1527175"/>
            <a:ext cx="8094274" cy="4572000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Саобраћајно васпитање</a:t>
            </a:r>
            <a:endParaRPr lang="en-US" dirty="0"/>
          </a:p>
        </p:txBody>
      </p:sp>
      <p:pic>
        <p:nvPicPr>
          <p:cNvPr id="4" name="Content Placeholder 3" descr="IMG-ddb5882d4f3e8c8f8954d7126961b697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505744" y="1527175"/>
            <a:ext cx="6096000" cy="4572000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Саобраћајно васпитање</a:t>
            </a:r>
            <a:endParaRPr lang="en-US" dirty="0"/>
          </a:p>
        </p:txBody>
      </p:sp>
      <p:pic>
        <p:nvPicPr>
          <p:cNvPr id="4" name="Content Placeholder 3" descr="IMG-b4ee2db6b9e7337caeda2fa63708cf6a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505744" y="1527175"/>
            <a:ext cx="6096000" cy="4572000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14</TotalTime>
  <Words>23</Words>
  <Application>Microsoft Office PowerPoint</Application>
  <PresentationFormat>On-screen Show (4:3)</PresentationFormat>
  <Paragraphs>13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Civic</vt:lpstr>
      <vt:lpstr>Вртић Наша радост  </vt:lpstr>
      <vt:lpstr>Саобраћајно васпитање</vt:lpstr>
      <vt:lpstr>Саобраћајно васпитање</vt:lpstr>
      <vt:lpstr>Саобраћајно васпитање</vt:lpstr>
      <vt:lpstr>Саобраћајно васпитање</vt:lpstr>
      <vt:lpstr>Саобраћајно васпитање</vt:lpstr>
      <vt:lpstr>Slide 7</vt:lpstr>
      <vt:lpstr>Саобраћајно васпитање</vt:lpstr>
      <vt:lpstr>Саобраћајно васпитање</vt:lpstr>
      <vt:lpstr>Саобраћајно васпитање</vt:lpstr>
      <vt:lpstr>Саобраћајно васпитање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Наша радост</dc:title>
  <dc:creator>KORISNIK</dc:creator>
  <cp:lastModifiedBy>KORISNIK</cp:lastModifiedBy>
  <cp:revision>3</cp:revision>
  <dcterms:created xsi:type="dcterms:W3CDTF">2018-03-28T20:15:36Z</dcterms:created>
  <dcterms:modified xsi:type="dcterms:W3CDTF">2018-03-29T06:44:05Z</dcterms:modified>
</cp:coreProperties>
</file>