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8" r:id="rId4"/>
    <p:sldId id="263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680869A-46BA-4C3E-BD50-8E7B72F980BF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B41AE17-5A21-482F-96B4-2A40A7F3DF8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1785926"/>
            <a:ext cx="5091667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500298" y="785794"/>
            <a:ext cx="6643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   АКТИВНОСТ ИЗ ОБЛАСТИ САОБРАЋАЈНОГ ВАСПИТАЊА </a:t>
            </a:r>
            <a:endParaRPr 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00496" y="5643578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1"/>
                </a:solidFill>
              </a:rPr>
              <a:t>17.03.2017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342090_1935832536638400_1801484503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2285992"/>
            <a:ext cx="6572296" cy="42481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282" y="714356"/>
            <a:ext cx="7643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Центар за обуку возача</a:t>
            </a:r>
          </a:p>
          <a:p>
            <a:pPr algn="just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Инструктор за обуку возача  Мики је предшколце упознао са возилом и правилима која важе о вожњи деце у аутомобилу 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357376_1935832486638405_235190780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85720" y="714356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Са безбедне удањености се пратила активност паркирања возила и излажење из аутомобила .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311878_1935832539971733_1496099389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  <p:sp>
        <p:nvSpPr>
          <p:cNvPr id="5" name="TextBox 4"/>
          <p:cNvSpPr txBox="1"/>
          <p:nvPr/>
        </p:nvSpPr>
        <p:spPr>
          <a:xfrm>
            <a:off x="642910" y="428604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Да ли је за вожњу мотора потребна дозвола ?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357773_1935832556638398_1025046661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571612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42910" y="642918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Да ли је за вожњу бицикле потребна дозвола ?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17372921_1935832639971723_612199707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643050"/>
            <a:ext cx="5429288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71472" y="500042"/>
            <a:ext cx="72866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Нова знања примењујемо у конкретној ситуацији, кретање колоне предшколаца .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36</TotalTime>
  <Words>73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7</cp:revision>
  <dcterms:created xsi:type="dcterms:W3CDTF">2017-03-29T08:03:46Z</dcterms:created>
  <dcterms:modified xsi:type="dcterms:W3CDTF">2017-03-29T08:44:01Z</dcterms:modified>
</cp:coreProperties>
</file>